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257" r:id="rId3"/>
    <p:sldId id="258" r:id="rId4"/>
    <p:sldId id="267" r:id="rId5"/>
    <p:sldId id="259" r:id="rId6"/>
    <p:sldId id="268" r:id="rId7"/>
    <p:sldId id="269" r:id="rId8"/>
    <p:sldId id="260" r:id="rId9"/>
    <p:sldId id="270" r:id="rId10"/>
    <p:sldId id="261" r:id="rId11"/>
    <p:sldId id="271" r:id="rId12"/>
    <p:sldId id="272" r:id="rId13"/>
    <p:sldId id="274" r:id="rId14"/>
    <p:sldId id="273" r:id="rId15"/>
    <p:sldId id="262" r:id="rId16"/>
    <p:sldId id="275" r:id="rId17"/>
    <p:sldId id="291" r:id="rId18"/>
    <p:sldId id="292" r:id="rId19"/>
    <p:sldId id="293" r:id="rId20"/>
    <p:sldId id="294" r:id="rId21"/>
    <p:sldId id="295" r:id="rId22"/>
    <p:sldId id="296" r:id="rId23"/>
    <p:sldId id="263" r:id="rId24"/>
    <p:sldId id="276" r:id="rId25"/>
    <p:sldId id="277" r:id="rId26"/>
    <p:sldId id="278" r:id="rId27"/>
    <p:sldId id="264" r:id="rId28"/>
    <p:sldId id="280" r:id="rId29"/>
    <p:sldId id="281" r:id="rId30"/>
    <p:sldId id="282" r:id="rId31"/>
    <p:sldId id="283" r:id="rId32"/>
    <p:sldId id="284" r:id="rId33"/>
    <p:sldId id="286" r:id="rId34"/>
    <p:sldId id="285" r:id="rId35"/>
    <p:sldId id="287" r:id="rId36"/>
    <p:sldId id="288" r:id="rId37"/>
    <p:sldId id="289" r:id="rId38"/>
    <p:sldId id="290" r:id="rId39"/>
    <p:sldId id="265" r:id="rId40"/>
    <p:sldId id="279" r:id="rId41"/>
    <p:sldId id="266"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96EAD1-C9E7-4136-B157-2DCEB8763E6C}" v="9" dt="2025-04-14T18:58:08.6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6" d="100"/>
          <a:sy n="76" d="100"/>
        </p:scale>
        <p:origin x="62"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tej Mishra" userId="bbb1c156b5fee276" providerId="LiveId" clId="{FC886D8D-429F-4DBC-A682-5D1E3ACC3928}"/>
    <pc:docChg chg="undo custSel addSld delSld modSld sldOrd modMainMaster">
      <pc:chgData name="Anitej Mishra" userId="bbb1c156b5fee276" providerId="LiveId" clId="{FC886D8D-429F-4DBC-A682-5D1E3ACC3928}" dt="2025-02-21T20:26:24.458" v="2050" actId="20577"/>
      <pc:docMkLst>
        <pc:docMk/>
      </pc:docMkLst>
      <pc:sldChg chg="modSp mod">
        <pc:chgData name="Anitej Mishra" userId="bbb1c156b5fee276" providerId="LiveId" clId="{FC886D8D-429F-4DBC-A682-5D1E3ACC3928}" dt="2025-02-21T19:40:05.916" v="343" actId="20577"/>
        <pc:sldMkLst>
          <pc:docMk/>
          <pc:sldMk cId="3461747486" sldId="258"/>
        </pc:sldMkLst>
        <pc:spChg chg="mod">
          <ac:chgData name="Anitej Mishra" userId="bbb1c156b5fee276" providerId="LiveId" clId="{FC886D8D-429F-4DBC-A682-5D1E3ACC3928}" dt="2025-02-21T19:40:05.916" v="343" actId="20577"/>
          <ac:spMkLst>
            <pc:docMk/>
            <pc:sldMk cId="3461747486" sldId="258"/>
            <ac:spMk id="2" creationId="{16E9A230-0888-642C-19C3-D34FC525E359}"/>
          </ac:spMkLst>
        </pc:spChg>
      </pc:sldChg>
      <pc:sldChg chg="modSp mod">
        <pc:chgData name="Anitej Mishra" userId="bbb1c156b5fee276" providerId="LiveId" clId="{FC886D8D-429F-4DBC-A682-5D1E3ACC3928}" dt="2025-02-21T19:34:44.448" v="2" actId="404"/>
        <pc:sldMkLst>
          <pc:docMk/>
          <pc:sldMk cId="3195022937" sldId="261"/>
        </pc:sldMkLst>
        <pc:spChg chg="mod">
          <ac:chgData name="Anitej Mishra" userId="bbb1c156b5fee276" providerId="LiveId" clId="{FC886D8D-429F-4DBC-A682-5D1E3ACC3928}" dt="2025-02-21T19:34:44.448" v="2" actId="404"/>
          <ac:spMkLst>
            <pc:docMk/>
            <pc:sldMk cId="3195022937" sldId="261"/>
            <ac:spMk id="2" creationId="{502ECEE5-B0A6-A2C5-855E-E2033E6AE64A}"/>
          </ac:spMkLst>
        </pc:spChg>
      </pc:sldChg>
      <pc:sldChg chg="modSp mod">
        <pc:chgData name="Anitej Mishra" userId="bbb1c156b5fee276" providerId="LiveId" clId="{FC886D8D-429F-4DBC-A682-5D1E3ACC3928}" dt="2025-02-21T19:35:07.433" v="53" actId="20577"/>
        <pc:sldMkLst>
          <pc:docMk/>
          <pc:sldMk cId="68022978" sldId="262"/>
        </pc:sldMkLst>
        <pc:spChg chg="mod">
          <ac:chgData name="Anitej Mishra" userId="bbb1c156b5fee276" providerId="LiveId" clId="{FC886D8D-429F-4DBC-A682-5D1E3ACC3928}" dt="2025-02-21T19:35:07.433" v="53" actId="20577"/>
          <ac:spMkLst>
            <pc:docMk/>
            <pc:sldMk cId="68022978" sldId="262"/>
            <ac:spMk id="2" creationId="{DE370C1A-2567-DEB3-78CB-1100F5AD4CD2}"/>
          </ac:spMkLst>
        </pc:spChg>
      </pc:sldChg>
      <pc:sldChg chg="modSp mod">
        <pc:chgData name="Anitej Mishra" userId="bbb1c156b5fee276" providerId="LiveId" clId="{FC886D8D-429F-4DBC-A682-5D1E3ACC3928}" dt="2025-02-21T19:35:29.362" v="115" actId="404"/>
        <pc:sldMkLst>
          <pc:docMk/>
          <pc:sldMk cId="519762740" sldId="263"/>
        </pc:sldMkLst>
        <pc:spChg chg="mod">
          <ac:chgData name="Anitej Mishra" userId="bbb1c156b5fee276" providerId="LiveId" clId="{FC886D8D-429F-4DBC-A682-5D1E3ACC3928}" dt="2025-02-21T19:35:29.362" v="115" actId="404"/>
          <ac:spMkLst>
            <pc:docMk/>
            <pc:sldMk cId="519762740" sldId="263"/>
            <ac:spMk id="2" creationId="{0F78E71A-318C-2399-233A-DF72F8416784}"/>
          </ac:spMkLst>
        </pc:spChg>
      </pc:sldChg>
      <pc:sldChg chg="modSp mod">
        <pc:chgData name="Anitej Mishra" userId="bbb1c156b5fee276" providerId="LiveId" clId="{FC886D8D-429F-4DBC-A682-5D1E3ACC3928}" dt="2025-02-21T19:35:45.875" v="133" actId="404"/>
        <pc:sldMkLst>
          <pc:docMk/>
          <pc:sldMk cId="4163507177" sldId="264"/>
        </pc:sldMkLst>
        <pc:spChg chg="mod">
          <ac:chgData name="Anitej Mishra" userId="bbb1c156b5fee276" providerId="LiveId" clId="{FC886D8D-429F-4DBC-A682-5D1E3ACC3928}" dt="2025-02-21T19:35:45.875" v="133" actId="404"/>
          <ac:spMkLst>
            <pc:docMk/>
            <pc:sldMk cId="4163507177" sldId="264"/>
            <ac:spMk id="2" creationId="{D1BD40D9-298A-3C64-DC8E-D9DBAE3BB58A}"/>
          </ac:spMkLst>
        </pc:spChg>
      </pc:sldChg>
      <pc:sldChg chg="modSp mod">
        <pc:chgData name="Anitej Mishra" userId="bbb1c156b5fee276" providerId="LiveId" clId="{FC886D8D-429F-4DBC-A682-5D1E3ACC3928}" dt="2025-02-21T19:35:52.213" v="145" actId="20577"/>
        <pc:sldMkLst>
          <pc:docMk/>
          <pc:sldMk cId="541718984" sldId="265"/>
        </pc:sldMkLst>
        <pc:spChg chg="mod">
          <ac:chgData name="Anitej Mishra" userId="bbb1c156b5fee276" providerId="LiveId" clId="{FC886D8D-429F-4DBC-A682-5D1E3ACC3928}" dt="2025-02-21T19:35:52.213" v="145" actId="20577"/>
          <ac:spMkLst>
            <pc:docMk/>
            <pc:sldMk cId="541718984" sldId="265"/>
            <ac:spMk id="2" creationId="{DAAAD9EF-F4EB-50F5-2AF0-B1CFE574CAE2}"/>
          </ac:spMkLst>
        </pc:spChg>
      </pc:sldChg>
      <pc:sldChg chg="modSp new mod">
        <pc:chgData name="Anitej Mishra" userId="bbb1c156b5fee276" providerId="LiveId" clId="{FC886D8D-429F-4DBC-A682-5D1E3ACC3928}" dt="2025-02-21T19:37:30.447" v="307" actId="20577"/>
        <pc:sldMkLst>
          <pc:docMk/>
          <pc:sldMk cId="2323286954" sldId="266"/>
        </pc:sldMkLst>
        <pc:spChg chg="mod">
          <ac:chgData name="Anitej Mishra" userId="bbb1c156b5fee276" providerId="LiveId" clId="{FC886D8D-429F-4DBC-A682-5D1E3ACC3928}" dt="2025-02-21T19:36:08.373" v="156" actId="20577"/>
          <ac:spMkLst>
            <pc:docMk/>
            <pc:sldMk cId="2323286954" sldId="266"/>
            <ac:spMk id="2" creationId="{1354ABFF-0451-E0BD-D1E4-BE47304CFD59}"/>
          </ac:spMkLst>
        </pc:spChg>
        <pc:spChg chg="mod">
          <ac:chgData name="Anitej Mishra" userId="bbb1c156b5fee276" providerId="LiveId" clId="{FC886D8D-429F-4DBC-A682-5D1E3ACC3928}" dt="2025-02-21T19:37:30.447" v="307" actId="20577"/>
          <ac:spMkLst>
            <pc:docMk/>
            <pc:sldMk cId="2323286954" sldId="266"/>
            <ac:spMk id="3" creationId="{D46CA1B4-76E7-0373-0ADB-4564F32A2439}"/>
          </ac:spMkLst>
        </pc:spChg>
      </pc:sldChg>
      <pc:sldChg chg="modSp new mod modTransition">
        <pc:chgData name="Anitej Mishra" userId="bbb1c156b5fee276" providerId="LiveId" clId="{FC886D8D-429F-4DBC-A682-5D1E3ACC3928}" dt="2025-02-21T19:43:28.610" v="399"/>
        <pc:sldMkLst>
          <pc:docMk/>
          <pc:sldMk cId="658180696" sldId="267"/>
        </pc:sldMkLst>
        <pc:spChg chg="mod">
          <ac:chgData name="Anitej Mishra" userId="bbb1c156b5fee276" providerId="LiveId" clId="{FC886D8D-429F-4DBC-A682-5D1E3ACC3928}" dt="2025-02-21T19:40:34.594" v="363" actId="20577"/>
          <ac:spMkLst>
            <pc:docMk/>
            <pc:sldMk cId="658180696" sldId="267"/>
            <ac:spMk id="2" creationId="{959B6333-1D18-461D-8858-B3A2A2FDD38B}"/>
          </ac:spMkLst>
        </pc:spChg>
        <pc:spChg chg="mod">
          <ac:chgData name="Anitej Mishra" userId="bbb1c156b5fee276" providerId="LiveId" clId="{FC886D8D-429F-4DBC-A682-5D1E3ACC3928}" dt="2025-02-21T19:39:38.085" v="333" actId="27636"/>
          <ac:spMkLst>
            <pc:docMk/>
            <pc:sldMk cId="658180696" sldId="267"/>
            <ac:spMk id="3" creationId="{E96F9162-C058-12CA-AE0C-501D9F245F09}"/>
          </ac:spMkLst>
        </pc:spChg>
      </pc:sldChg>
      <pc:sldChg chg="addSp delSp modSp new mod modClrScheme chgLayout">
        <pc:chgData name="Anitej Mishra" userId="bbb1c156b5fee276" providerId="LiveId" clId="{FC886D8D-429F-4DBC-A682-5D1E3ACC3928}" dt="2025-02-21T19:49:37.823" v="522" actId="700"/>
        <pc:sldMkLst>
          <pc:docMk/>
          <pc:sldMk cId="1298535734" sldId="268"/>
        </pc:sldMkLst>
        <pc:spChg chg="mod ord">
          <ac:chgData name="Anitej Mishra" userId="bbb1c156b5fee276" providerId="LiveId" clId="{FC886D8D-429F-4DBC-A682-5D1E3ACC3928}" dt="2025-02-21T19:49:37.823" v="522" actId="700"/>
          <ac:spMkLst>
            <pc:docMk/>
            <pc:sldMk cId="1298535734" sldId="268"/>
            <ac:spMk id="2" creationId="{436F2199-E2FF-DD9A-E634-D489DDB3D0FE}"/>
          </ac:spMkLst>
        </pc:spChg>
        <pc:spChg chg="add del mod ord">
          <ac:chgData name="Anitej Mishra" userId="bbb1c156b5fee276" providerId="LiveId" clId="{FC886D8D-429F-4DBC-A682-5D1E3ACC3928}" dt="2025-02-21T19:49:37.823" v="522" actId="700"/>
          <ac:spMkLst>
            <pc:docMk/>
            <pc:sldMk cId="1298535734" sldId="268"/>
            <ac:spMk id="3" creationId="{B466CB84-86C1-375A-E220-FC906CAE516B}"/>
          </ac:spMkLst>
        </pc:spChg>
      </pc:sldChg>
      <pc:sldChg chg="addSp delSp modSp add mod modClrScheme chgLayout">
        <pc:chgData name="Anitej Mishra" userId="bbb1c156b5fee276" providerId="LiveId" clId="{FC886D8D-429F-4DBC-A682-5D1E3ACC3928}" dt="2025-02-21T20:02:46.927" v="1379" actId="26606"/>
        <pc:sldMkLst>
          <pc:docMk/>
          <pc:sldMk cId="3373521778" sldId="269"/>
        </pc:sldMkLst>
        <pc:spChg chg="mod ord">
          <ac:chgData name="Anitej Mishra" userId="bbb1c156b5fee276" providerId="LiveId" clId="{FC886D8D-429F-4DBC-A682-5D1E3ACC3928}" dt="2025-02-21T20:02:46.927" v="1379" actId="26606"/>
          <ac:spMkLst>
            <pc:docMk/>
            <pc:sldMk cId="3373521778" sldId="269"/>
            <ac:spMk id="2" creationId="{E88DDB52-6EE6-A84F-F255-2F92CB6EE476}"/>
          </ac:spMkLst>
        </pc:spChg>
        <pc:spChg chg="mod ord">
          <ac:chgData name="Anitej Mishra" userId="bbb1c156b5fee276" providerId="LiveId" clId="{FC886D8D-429F-4DBC-A682-5D1E3ACC3928}" dt="2025-02-21T20:02:46.927" v="1379" actId="26606"/>
          <ac:spMkLst>
            <pc:docMk/>
            <pc:sldMk cId="3373521778" sldId="269"/>
            <ac:spMk id="3" creationId="{B024F9B9-20F4-E108-B153-CC4C26A4DC46}"/>
          </ac:spMkLst>
        </pc:spChg>
        <pc:picChg chg="add mod">
          <ac:chgData name="Anitej Mishra" userId="bbb1c156b5fee276" providerId="LiveId" clId="{FC886D8D-429F-4DBC-A682-5D1E3ACC3928}" dt="2025-02-21T20:02:46.927" v="1379" actId="26606"/>
          <ac:picMkLst>
            <pc:docMk/>
            <pc:sldMk cId="3373521778" sldId="269"/>
            <ac:picMk id="2050" creationId="{96844316-E8DF-F470-9FCB-A0B56629682F}"/>
          </ac:picMkLst>
        </pc:picChg>
      </pc:sldChg>
      <pc:sldChg chg="addSp delSp modSp new mod modClrScheme chgLayout">
        <pc:chgData name="Anitej Mishra" userId="bbb1c156b5fee276" providerId="LiveId" clId="{FC886D8D-429F-4DBC-A682-5D1E3ACC3928}" dt="2025-02-21T19:56:30.978" v="862" actId="20577"/>
        <pc:sldMkLst>
          <pc:docMk/>
          <pc:sldMk cId="2835085891" sldId="270"/>
        </pc:sldMkLst>
        <pc:spChg chg="mod ord">
          <ac:chgData name="Anitej Mishra" userId="bbb1c156b5fee276" providerId="LiveId" clId="{FC886D8D-429F-4DBC-A682-5D1E3ACC3928}" dt="2025-02-21T19:55:58.967" v="829" actId="700"/>
          <ac:spMkLst>
            <pc:docMk/>
            <pc:sldMk cId="2835085891" sldId="270"/>
            <ac:spMk id="2" creationId="{B95B4645-8872-BEC2-84DD-7173CD3BEE88}"/>
          </ac:spMkLst>
        </pc:spChg>
        <pc:spChg chg="mod ord">
          <ac:chgData name="Anitej Mishra" userId="bbb1c156b5fee276" providerId="LiveId" clId="{FC886D8D-429F-4DBC-A682-5D1E3ACC3928}" dt="2025-02-21T19:56:30.978" v="862" actId="20577"/>
          <ac:spMkLst>
            <pc:docMk/>
            <pc:sldMk cId="2835085891" sldId="270"/>
            <ac:spMk id="3" creationId="{3F4F6CB8-ED13-4FFE-0C5B-0CF8DC566723}"/>
          </ac:spMkLst>
        </pc:spChg>
      </pc:sldChg>
      <pc:sldChg chg="addSp delSp modSp new mod modClrScheme chgLayout">
        <pc:chgData name="Anitej Mishra" userId="bbb1c156b5fee276" providerId="LiveId" clId="{FC886D8D-429F-4DBC-A682-5D1E3ACC3928}" dt="2025-02-21T20:01:59.455" v="1374"/>
        <pc:sldMkLst>
          <pc:docMk/>
          <pc:sldMk cId="871356102" sldId="271"/>
        </pc:sldMkLst>
        <pc:spChg chg="mod ord">
          <ac:chgData name="Anitej Mishra" userId="bbb1c156b5fee276" providerId="LiveId" clId="{FC886D8D-429F-4DBC-A682-5D1E3ACC3928}" dt="2025-02-21T20:01:24.828" v="1371" actId="700"/>
          <ac:spMkLst>
            <pc:docMk/>
            <pc:sldMk cId="871356102" sldId="271"/>
            <ac:spMk id="2" creationId="{5C6DB5A0-3E5A-EED2-0DD6-331083CF22AD}"/>
          </ac:spMkLst>
        </pc:spChg>
        <pc:spChg chg="mod ord">
          <ac:chgData name="Anitej Mishra" userId="bbb1c156b5fee276" providerId="LiveId" clId="{FC886D8D-429F-4DBC-A682-5D1E3ACC3928}" dt="2025-02-21T20:01:24.903" v="1373" actId="27636"/>
          <ac:spMkLst>
            <pc:docMk/>
            <pc:sldMk cId="871356102" sldId="271"/>
            <ac:spMk id="3" creationId="{8B47D0A8-944C-AB81-8312-A3EEC00642C7}"/>
          </ac:spMkLst>
        </pc:spChg>
        <pc:picChg chg="add mod">
          <ac:chgData name="Anitej Mishra" userId="bbb1c156b5fee276" providerId="LiveId" clId="{FC886D8D-429F-4DBC-A682-5D1E3ACC3928}" dt="2025-02-21T20:01:59.455" v="1374"/>
          <ac:picMkLst>
            <pc:docMk/>
            <pc:sldMk cId="871356102" sldId="271"/>
            <ac:picMk id="1026" creationId="{34FCB12C-B443-CD5E-AE7D-A489D35BC575}"/>
          </ac:picMkLst>
        </pc:picChg>
      </pc:sldChg>
      <pc:sldChg chg="addSp delSp modSp new del mod chgLayout">
        <pc:chgData name="Anitej Mishra" userId="bbb1c156b5fee276" providerId="LiveId" clId="{FC886D8D-429F-4DBC-A682-5D1E3ACC3928}" dt="2025-02-21T19:57:41.889" v="866" actId="47"/>
        <pc:sldMkLst>
          <pc:docMk/>
          <pc:sldMk cId="3977889477" sldId="271"/>
        </pc:sldMkLst>
      </pc:sldChg>
      <pc:sldChg chg="addSp delSp modSp add mod modClrScheme chgLayout">
        <pc:chgData name="Anitej Mishra" userId="bbb1c156b5fee276" providerId="LiveId" clId="{FC886D8D-429F-4DBC-A682-5D1E3ACC3928}" dt="2025-02-21T20:07:58.794" v="1516" actId="114"/>
        <pc:sldMkLst>
          <pc:docMk/>
          <pc:sldMk cId="3587510162" sldId="272"/>
        </pc:sldMkLst>
        <pc:spChg chg="mod ord">
          <ac:chgData name="Anitej Mishra" userId="bbb1c156b5fee276" providerId="LiveId" clId="{FC886D8D-429F-4DBC-A682-5D1E3ACC3928}" dt="2025-02-21T20:07:12.368" v="1493" actId="20577"/>
          <ac:spMkLst>
            <pc:docMk/>
            <pc:sldMk cId="3587510162" sldId="272"/>
            <ac:spMk id="2" creationId="{4DE4068B-7207-36CE-BC4C-44343BEDD374}"/>
          </ac:spMkLst>
        </pc:spChg>
        <pc:spChg chg="add del mod ord">
          <ac:chgData name="Anitej Mishra" userId="bbb1c156b5fee276" providerId="LiveId" clId="{FC886D8D-429F-4DBC-A682-5D1E3ACC3928}" dt="2025-02-21T20:07:58.794" v="1516" actId="114"/>
          <ac:spMkLst>
            <pc:docMk/>
            <pc:sldMk cId="3587510162" sldId="272"/>
            <ac:spMk id="6" creationId="{CBA4B166-C82D-5464-DB56-39255E6D52C4}"/>
          </ac:spMkLst>
        </pc:spChg>
      </pc:sldChg>
      <pc:sldChg chg="addSp delSp modSp add mod ord modClrScheme chgLayout">
        <pc:chgData name="Anitej Mishra" userId="bbb1c156b5fee276" providerId="LiveId" clId="{FC886D8D-429F-4DBC-A682-5D1E3ACC3928}" dt="2025-02-21T20:10:32.488" v="1565" actId="20577"/>
        <pc:sldMkLst>
          <pc:docMk/>
          <pc:sldMk cId="1689765667" sldId="273"/>
        </pc:sldMkLst>
        <pc:spChg chg="mod ord">
          <ac:chgData name="Anitej Mishra" userId="bbb1c156b5fee276" providerId="LiveId" clId="{FC886D8D-429F-4DBC-A682-5D1E3ACC3928}" dt="2025-02-21T20:10:32.488" v="1565" actId="20577"/>
          <ac:spMkLst>
            <pc:docMk/>
            <pc:sldMk cId="1689765667" sldId="273"/>
            <ac:spMk id="2" creationId="{F8811AD7-B45C-E1D3-DFC4-2C503D1F5F92}"/>
          </ac:spMkLst>
        </pc:spChg>
        <pc:spChg chg="mod ord">
          <ac:chgData name="Anitej Mishra" userId="bbb1c156b5fee276" providerId="LiveId" clId="{FC886D8D-429F-4DBC-A682-5D1E3ACC3928}" dt="2025-02-21T20:10:11.296" v="1546" actId="20577"/>
          <ac:spMkLst>
            <pc:docMk/>
            <pc:sldMk cId="1689765667" sldId="273"/>
            <ac:spMk id="3" creationId="{EF893EBC-111C-2EBB-AEB7-8ED192446589}"/>
          </ac:spMkLst>
        </pc:spChg>
      </pc:sldChg>
      <pc:sldChg chg="addSp modSp add mod">
        <pc:chgData name="Anitej Mishra" userId="bbb1c156b5fee276" providerId="LiveId" clId="{FC886D8D-429F-4DBC-A682-5D1E3ACC3928}" dt="2025-02-21T20:09:12.884" v="1534" actId="114"/>
        <pc:sldMkLst>
          <pc:docMk/>
          <pc:sldMk cId="2495912531" sldId="274"/>
        </pc:sldMkLst>
        <pc:spChg chg="mod">
          <ac:chgData name="Anitej Mishra" userId="bbb1c156b5fee276" providerId="LiveId" clId="{FC886D8D-429F-4DBC-A682-5D1E3ACC3928}" dt="2025-02-21T20:07:21.842" v="1508" actId="20577"/>
          <ac:spMkLst>
            <pc:docMk/>
            <pc:sldMk cId="2495912531" sldId="274"/>
            <ac:spMk id="2" creationId="{321F09DC-5DDC-D808-8DC6-4F7042DC48AE}"/>
          </ac:spMkLst>
        </pc:spChg>
        <pc:spChg chg="mod">
          <ac:chgData name="Anitej Mishra" userId="bbb1c156b5fee276" providerId="LiveId" clId="{FC886D8D-429F-4DBC-A682-5D1E3ACC3928}" dt="2025-02-21T20:09:12.884" v="1534" actId="114"/>
          <ac:spMkLst>
            <pc:docMk/>
            <pc:sldMk cId="2495912531" sldId="274"/>
            <ac:spMk id="6" creationId="{D61C8E13-7F3A-A3A7-768A-C38246352070}"/>
          </ac:spMkLst>
        </pc:spChg>
      </pc:sldChg>
      <pc:sldChg chg="addSp delSp modSp new mod">
        <pc:chgData name="Anitej Mishra" userId="bbb1c156b5fee276" providerId="LiveId" clId="{FC886D8D-429F-4DBC-A682-5D1E3ACC3928}" dt="2025-02-21T20:11:47.623" v="1592" actId="1076"/>
        <pc:sldMkLst>
          <pc:docMk/>
          <pc:sldMk cId="562616768" sldId="275"/>
        </pc:sldMkLst>
        <pc:spChg chg="mod">
          <ac:chgData name="Anitej Mishra" userId="bbb1c156b5fee276" providerId="LiveId" clId="{FC886D8D-429F-4DBC-A682-5D1E3ACC3928}" dt="2025-02-21T20:11:19.334" v="1588" actId="26606"/>
          <ac:spMkLst>
            <pc:docMk/>
            <pc:sldMk cId="562616768" sldId="275"/>
            <ac:spMk id="2" creationId="{B49C652F-651E-CB44-7863-A87E07E1991B}"/>
          </ac:spMkLst>
        </pc:spChg>
        <pc:picChg chg="add mod">
          <ac:chgData name="Anitej Mishra" userId="bbb1c156b5fee276" providerId="LiveId" clId="{FC886D8D-429F-4DBC-A682-5D1E3ACC3928}" dt="2025-02-21T20:11:47.623" v="1592" actId="1076"/>
          <ac:picMkLst>
            <pc:docMk/>
            <pc:sldMk cId="562616768" sldId="275"/>
            <ac:picMk id="5" creationId="{E012F2DB-1941-7A17-8384-7BD340EEC60F}"/>
          </ac:picMkLst>
        </pc:picChg>
      </pc:sldChg>
      <pc:sldChg chg="addSp modSp new mod">
        <pc:chgData name="Anitej Mishra" userId="bbb1c156b5fee276" providerId="LiveId" clId="{FC886D8D-429F-4DBC-A682-5D1E3ACC3928}" dt="2025-02-21T20:15:34.164" v="1819" actId="114"/>
        <pc:sldMkLst>
          <pc:docMk/>
          <pc:sldMk cId="2835473945" sldId="276"/>
        </pc:sldMkLst>
        <pc:spChg chg="mod">
          <ac:chgData name="Anitej Mishra" userId="bbb1c156b5fee276" providerId="LiveId" clId="{FC886D8D-429F-4DBC-A682-5D1E3ACC3928}" dt="2025-02-21T20:12:03.200" v="1608" actId="20577"/>
          <ac:spMkLst>
            <pc:docMk/>
            <pc:sldMk cId="2835473945" sldId="276"/>
            <ac:spMk id="2" creationId="{08F3618F-FB1F-BE47-C8F2-A23C2BA8D90E}"/>
          </ac:spMkLst>
        </pc:spChg>
        <pc:spChg chg="mod">
          <ac:chgData name="Anitej Mishra" userId="bbb1c156b5fee276" providerId="LiveId" clId="{FC886D8D-429F-4DBC-A682-5D1E3ACC3928}" dt="2025-02-21T20:15:34.164" v="1819" actId="114"/>
          <ac:spMkLst>
            <pc:docMk/>
            <pc:sldMk cId="2835473945" sldId="276"/>
            <ac:spMk id="3" creationId="{A4DB275C-84D0-CA40-EBBB-41A059323427}"/>
          </ac:spMkLst>
        </pc:spChg>
      </pc:sldChg>
      <pc:sldChg chg="addSp delSp modSp new mod">
        <pc:chgData name="Anitej Mishra" userId="bbb1c156b5fee276" providerId="LiveId" clId="{FC886D8D-429F-4DBC-A682-5D1E3ACC3928}" dt="2025-02-21T20:18:12.867" v="1851" actId="114"/>
        <pc:sldMkLst>
          <pc:docMk/>
          <pc:sldMk cId="248325718" sldId="277"/>
        </pc:sldMkLst>
        <pc:spChg chg="mod">
          <ac:chgData name="Anitej Mishra" userId="bbb1c156b5fee276" providerId="LiveId" clId="{FC886D8D-429F-4DBC-A682-5D1E3ACC3928}" dt="2025-02-21T20:12:16.565" v="1637" actId="20577"/>
          <ac:spMkLst>
            <pc:docMk/>
            <pc:sldMk cId="248325718" sldId="277"/>
            <ac:spMk id="2" creationId="{72798A60-7A16-ABBD-28A2-4B0EBA948952}"/>
          </ac:spMkLst>
        </pc:spChg>
        <pc:spChg chg="add del mod">
          <ac:chgData name="Anitej Mishra" userId="bbb1c156b5fee276" providerId="LiveId" clId="{FC886D8D-429F-4DBC-A682-5D1E3ACC3928}" dt="2025-02-21T20:18:12.867" v="1851" actId="114"/>
          <ac:spMkLst>
            <pc:docMk/>
            <pc:sldMk cId="248325718" sldId="277"/>
            <ac:spMk id="3" creationId="{955A99E4-3BD2-B412-D151-BE249C697693}"/>
          </ac:spMkLst>
        </pc:spChg>
      </pc:sldChg>
      <pc:sldChg chg="modSp add mod">
        <pc:chgData name="Anitej Mishra" userId="bbb1c156b5fee276" providerId="LiveId" clId="{FC886D8D-429F-4DBC-A682-5D1E3ACC3928}" dt="2025-02-21T20:18:47.240" v="1861" actId="114"/>
        <pc:sldMkLst>
          <pc:docMk/>
          <pc:sldMk cId="2396262215" sldId="278"/>
        </pc:sldMkLst>
        <pc:spChg chg="mod">
          <ac:chgData name="Anitej Mishra" userId="bbb1c156b5fee276" providerId="LiveId" clId="{FC886D8D-429F-4DBC-A682-5D1E3ACC3928}" dt="2025-02-21T20:18:47.240" v="1861" actId="114"/>
          <ac:spMkLst>
            <pc:docMk/>
            <pc:sldMk cId="2396262215" sldId="278"/>
            <ac:spMk id="3" creationId="{45BC3469-190A-D777-5E6E-CE019CA7A848}"/>
          </ac:spMkLst>
        </pc:spChg>
      </pc:sldChg>
      <pc:sldChg chg="modSp new mod">
        <pc:chgData name="Anitej Mishra" userId="bbb1c156b5fee276" providerId="LiveId" clId="{FC886D8D-429F-4DBC-A682-5D1E3ACC3928}" dt="2025-02-21T20:26:24.458" v="2050" actId="20577"/>
        <pc:sldMkLst>
          <pc:docMk/>
          <pc:sldMk cId="60718515" sldId="279"/>
        </pc:sldMkLst>
        <pc:spChg chg="mod">
          <ac:chgData name="Anitej Mishra" userId="bbb1c156b5fee276" providerId="LiveId" clId="{FC886D8D-429F-4DBC-A682-5D1E3ACC3928}" dt="2025-02-21T20:19:09.733" v="1874" actId="20577"/>
          <ac:spMkLst>
            <pc:docMk/>
            <pc:sldMk cId="60718515" sldId="279"/>
            <ac:spMk id="2" creationId="{617A8FB9-1589-55C2-B994-8413238AC877}"/>
          </ac:spMkLst>
        </pc:spChg>
        <pc:spChg chg="mod">
          <ac:chgData name="Anitej Mishra" userId="bbb1c156b5fee276" providerId="LiveId" clId="{FC886D8D-429F-4DBC-A682-5D1E3ACC3928}" dt="2025-02-21T20:26:24.458" v="2050" actId="20577"/>
          <ac:spMkLst>
            <pc:docMk/>
            <pc:sldMk cId="60718515" sldId="279"/>
            <ac:spMk id="3" creationId="{AA2AAA02-C6FF-1D90-F9A0-D936C200C4A5}"/>
          </ac:spMkLst>
        </pc:spChg>
      </pc:sldChg>
      <pc:sldChg chg="modSp new mod">
        <pc:chgData name="Anitej Mishra" userId="bbb1c156b5fee276" providerId="LiveId" clId="{FC886D8D-429F-4DBC-A682-5D1E3ACC3928}" dt="2025-02-21T20:25:23.306" v="2045" actId="20577"/>
        <pc:sldMkLst>
          <pc:docMk/>
          <pc:sldMk cId="131388963" sldId="280"/>
        </pc:sldMkLst>
        <pc:spChg chg="mod">
          <ac:chgData name="Anitej Mishra" userId="bbb1c156b5fee276" providerId="LiveId" clId="{FC886D8D-429F-4DBC-A682-5D1E3ACC3928}" dt="2025-02-21T20:19:18.152" v="1892" actId="20577"/>
          <ac:spMkLst>
            <pc:docMk/>
            <pc:sldMk cId="131388963" sldId="280"/>
            <ac:spMk id="2" creationId="{38727421-875E-2642-E797-B3D0A3B47165}"/>
          </ac:spMkLst>
        </pc:spChg>
        <pc:spChg chg="mod">
          <ac:chgData name="Anitej Mishra" userId="bbb1c156b5fee276" providerId="LiveId" clId="{FC886D8D-429F-4DBC-A682-5D1E3ACC3928}" dt="2025-02-21T20:25:23.306" v="2045" actId="20577"/>
          <ac:spMkLst>
            <pc:docMk/>
            <pc:sldMk cId="131388963" sldId="280"/>
            <ac:spMk id="3" creationId="{E94C21B4-DE97-7444-D489-6D0BCACDF3CE}"/>
          </ac:spMkLst>
        </pc:spChg>
      </pc:sldChg>
      <pc:sldMasterChg chg="modSp mod modSldLayout">
        <pc:chgData name="Anitej Mishra" userId="bbb1c156b5fee276" providerId="LiveId" clId="{FC886D8D-429F-4DBC-A682-5D1E3ACC3928}" dt="2025-02-21T19:43:10.147" v="398" actId="242"/>
        <pc:sldMasterMkLst>
          <pc:docMk/>
          <pc:sldMasterMk cId="3137876035" sldId="2147483660"/>
        </pc:sldMasterMkLst>
        <pc:spChg chg="mod">
          <ac:chgData name="Anitej Mishra" userId="bbb1c156b5fee276" providerId="LiveId" clId="{FC886D8D-429F-4DBC-A682-5D1E3ACC3928}" dt="2025-02-21T19:41:55.976" v="395" actId="1076"/>
          <ac:spMkLst>
            <pc:docMk/>
            <pc:sldMasterMk cId="3137876035" sldId="2147483660"/>
            <ac:spMk id="6" creationId="{00000000-0000-0000-0000-000000000000}"/>
          </ac:spMkLst>
        </pc:spChg>
        <pc:sldLayoutChg chg="modSp mod">
          <pc:chgData name="Anitej Mishra" userId="bbb1c156b5fee276" providerId="LiveId" clId="{FC886D8D-429F-4DBC-A682-5D1E3ACC3928}" dt="2025-02-21T19:43:10.147" v="398" actId="242"/>
          <pc:sldLayoutMkLst>
            <pc:docMk/>
            <pc:sldMasterMk cId="3137876035" sldId="2147483660"/>
            <pc:sldLayoutMk cId="833224251" sldId="2147483662"/>
          </pc:sldLayoutMkLst>
          <pc:spChg chg="mod">
            <ac:chgData name="Anitej Mishra" userId="bbb1c156b5fee276" providerId="LiveId" clId="{FC886D8D-429F-4DBC-A682-5D1E3ACC3928}" dt="2025-02-21T19:43:10.147" v="398" actId="242"/>
            <ac:spMkLst>
              <pc:docMk/>
              <pc:sldMasterMk cId="3137876035" sldId="2147483660"/>
              <pc:sldLayoutMk cId="833224251" sldId="2147483662"/>
              <ac:spMk id="6" creationId="{00000000-0000-0000-0000-000000000000}"/>
            </ac:spMkLst>
          </pc:spChg>
        </pc:sldLayoutChg>
      </pc:sldMasterChg>
    </pc:docChg>
  </pc:docChgLst>
  <pc:docChgLst>
    <pc:chgData name="Anitej Mishra" userId="bbb1c156b5fee276" providerId="LiveId" clId="{3396EAD1-C9E7-4136-B157-2DCEB8763E6C}"/>
    <pc:docChg chg="custSel addSld modSld sldOrd">
      <pc:chgData name="Anitej Mishra" userId="bbb1c156b5fee276" providerId="LiveId" clId="{3396EAD1-C9E7-4136-B157-2DCEB8763E6C}" dt="2025-04-14T18:58:10.068" v="1933" actId="962"/>
      <pc:docMkLst>
        <pc:docMk/>
      </pc:docMkLst>
      <pc:sldChg chg="modSp mod">
        <pc:chgData name="Anitej Mishra" userId="bbb1c156b5fee276" providerId="LiveId" clId="{3396EAD1-C9E7-4136-B157-2DCEB8763E6C}" dt="2025-04-14T18:49:11.636" v="1692" actId="20577"/>
        <pc:sldMkLst>
          <pc:docMk/>
          <pc:sldMk cId="2743548732" sldId="256"/>
        </pc:sldMkLst>
        <pc:spChg chg="mod">
          <ac:chgData name="Anitej Mishra" userId="bbb1c156b5fee276" providerId="LiveId" clId="{3396EAD1-C9E7-4136-B157-2DCEB8763E6C}" dt="2025-04-14T18:49:06.697" v="1690" actId="313"/>
          <ac:spMkLst>
            <pc:docMk/>
            <pc:sldMk cId="2743548732" sldId="256"/>
            <ac:spMk id="2" creationId="{F8865E41-665F-4A16-F859-76C963AB9A77}"/>
          </ac:spMkLst>
        </pc:spChg>
        <pc:spChg chg="mod">
          <ac:chgData name="Anitej Mishra" userId="bbb1c156b5fee276" providerId="LiveId" clId="{3396EAD1-C9E7-4136-B157-2DCEB8763E6C}" dt="2025-04-14T18:49:11.636" v="1692" actId="20577"/>
          <ac:spMkLst>
            <pc:docMk/>
            <pc:sldMk cId="2743548732" sldId="256"/>
            <ac:spMk id="3" creationId="{C63060D5-740F-5A69-C4D7-1EC65D38E402}"/>
          </ac:spMkLst>
        </pc:spChg>
      </pc:sldChg>
      <pc:sldChg chg="modSp mod">
        <pc:chgData name="Anitej Mishra" userId="bbb1c156b5fee276" providerId="LiveId" clId="{3396EAD1-C9E7-4136-B157-2DCEB8763E6C}" dt="2025-04-14T18:53:31.005" v="1785" actId="20577"/>
        <pc:sldMkLst>
          <pc:docMk/>
          <pc:sldMk cId="3560138233" sldId="257"/>
        </pc:sldMkLst>
        <pc:spChg chg="mod">
          <ac:chgData name="Anitej Mishra" userId="bbb1c156b5fee276" providerId="LiveId" clId="{3396EAD1-C9E7-4136-B157-2DCEB8763E6C}" dt="2025-04-14T18:53:31.005" v="1785" actId="20577"/>
          <ac:spMkLst>
            <pc:docMk/>
            <pc:sldMk cId="3560138233" sldId="257"/>
            <ac:spMk id="3" creationId="{ED2DA9B1-A1D2-A3D1-4031-CB63CCC9A7D0}"/>
          </ac:spMkLst>
        </pc:spChg>
      </pc:sldChg>
      <pc:sldChg chg="modSp mod">
        <pc:chgData name="Anitej Mishra" userId="bbb1c156b5fee276" providerId="LiveId" clId="{3396EAD1-C9E7-4136-B157-2DCEB8763E6C}" dt="2025-04-14T18:53:25.633" v="1782" actId="20577"/>
        <pc:sldMkLst>
          <pc:docMk/>
          <pc:sldMk cId="68022978" sldId="262"/>
        </pc:sldMkLst>
        <pc:spChg chg="mod">
          <ac:chgData name="Anitej Mishra" userId="bbb1c156b5fee276" providerId="LiveId" clId="{3396EAD1-C9E7-4136-B157-2DCEB8763E6C}" dt="2025-04-14T18:53:25.633" v="1782" actId="20577"/>
          <ac:spMkLst>
            <pc:docMk/>
            <pc:sldMk cId="68022978" sldId="262"/>
            <ac:spMk id="2" creationId="{DE370C1A-2567-DEB3-78CB-1100F5AD4CD2}"/>
          </ac:spMkLst>
        </pc:spChg>
      </pc:sldChg>
      <pc:sldChg chg="modSp mod">
        <pc:chgData name="Anitej Mishra" userId="bbb1c156b5fee276" providerId="LiveId" clId="{3396EAD1-C9E7-4136-B157-2DCEB8763E6C}" dt="2025-04-14T18:51:17.184" v="1777" actId="20577"/>
        <pc:sldMkLst>
          <pc:docMk/>
          <pc:sldMk cId="4163507177" sldId="264"/>
        </pc:sldMkLst>
        <pc:spChg chg="mod">
          <ac:chgData name="Anitej Mishra" userId="bbb1c156b5fee276" providerId="LiveId" clId="{3396EAD1-C9E7-4136-B157-2DCEB8763E6C}" dt="2025-04-14T18:51:17.184" v="1777" actId="20577"/>
          <ac:spMkLst>
            <pc:docMk/>
            <pc:sldMk cId="4163507177" sldId="264"/>
            <ac:spMk id="2" creationId="{D1BD40D9-298A-3C64-DC8E-D9DBAE3BB58A}"/>
          </ac:spMkLst>
        </pc:spChg>
      </pc:sldChg>
      <pc:sldChg chg="modSp mod">
        <pc:chgData name="Anitej Mishra" userId="bbb1c156b5fee276" providerId="LiveId" clId="{3396EAD1-C9E7-4136-B157-2DCEB8763E6C}" dt="2025-04-14T18:55:24.982" v="1855" actId="20577"/>
        <pc:sldMkLst>
          <pc:docMk/>
          <pc:sldMk cId="562616768" sldId="275"/>
        </pc:sldMkLst>
        <pc:spChg chg="mod">
          <ac:chgData name="Anitej Mishra" userId="bbb1c156b5fee276" providerId="LiveId" clId="{3396EAD1-C9E7-4136-B157-2DCEB8763E6C}" dt="2025-04-14T18:55:24.982" v="1855" actId="20577"/>
          <ac:spMkLst>
            <pc:docMk/>
            <pc:sldMk cId="562616768" sldId="275"/>
            <ac:spMk id="2" creationId="{B49C652F-651E-CB44-7863-A87E07E1991B}"/>
          </ac:spMkLst>
        </pc:spChg>
      </pc:sldChg>
      <pc:sldChg chg="modSp mod">
        <pc:chgData name="Anitej Mishra" userId="bbb1c156b5fee276" providerId="LiveId" clId="{3396EAD1-C9E7-4136-B157-2DCEB8763E6C}" dt="2025-04-14T18:50:49.979" v="1769" actId="20577"/>
        <pc:sldMkLst>
          <pc:docMk/>
          <pc:sldMk cId="60718515" sldId="279"/>
        </pc:sldMkLst>
        <pc:spChg chg="mod">
          <ac:chgData name="Anitej Mishra" userId="bbb1c156b5fee276" providerId="LiveId" clId="{3396EAD1-C9E7-4136-B157-2DCEB8763E6C}" dt="2025-04-14T18:50:49.979" v="1769" actId="20577"/>
          <ac:spMkLst>
            <pc:docMk/>
            <pc:sldMk cId="60718515" sldId="279"/>
            <ac:spMk id="3" creationId="{AA2AAA02-C6FF-1D90-F9A0-D936C200C4A5}"/>
          </ac:spMkLst>
        </pc:spChg>
      </pc:sldChg>
      <pc:sldChg chg="modSp mod">
        <pc:chgData name="Anitej Mishra" userId="bbb1c156b5fee276" providerId="LiveId" clId="{3396EAD1-C9E7-4136-B157-2DCEB8763E6C}" dt="2025-04-14T18:34:25.921" v="17" actId="20577"/>
        <pc:sldMkLst>
          <pc:docMk/>
          <pc:sldMk cId="131388963" sldId="280"/>
        </pc:sldMkLst>
        <pc:spChg chg="mod">
          <ac:chgData name="Anitej Mishra" userId="bbb1c156b5fee276" providerId="LiveId" clId="{3396EAD1-C9E7-4136-B157-2DCEB8763E6C}" dt="2025-04-14T18:34:25.921" v="17" actId="20577"/>
          <ac:spMkLst>
            <pc:docMk/>
            <pc:sldMk cId="131388963" sldId="280"/>
            <ac:spMk id="2" creationId="{38727421-875E-2642-E797-B3D0A3B47165}"/>
          </ac:spMkLst>
        </pc:spChg>
      </pc:sldChg>
      <pc:sldChg chg="modSp add mod">
        <pc:chgData name="Anitej Mishra" userId="bbb1c156b5fee276" providerId="LiveId" clId="{3396EAD1-C9E7-4136-B157-2DCEB8763E6C}" dt="2025-04-14T18:40:27.386" v="780" actId="20577"/>
        <pc:sldMkLst>
          <pc:docMk/>
          <pc:sldMk cId="3132837981" sldId="281"/>
        </pc:sldMkLst>
        <pc:spChg chg="mod">
          <ac:chgData name="Anitej Mishra" userId="bbb1c156b5fee276" providerId="LiveId" clId="{3396EAD1-C9E7-4136-B157-2DCEB8763E6C}" dt="2025-04-14T18:40:27.386" v="780" actId="20577"/>
          <ac:spMkLst>
            <pc:docMk/>
            <pc:sldMk cId="3132837981" sldId="281"/>
            <ac:spMk id="3" creationId="{FD1D89E6-C917-8E5F-3D47-D983A28DDA31}"/>
          </ac:spMkLst>
        </pc:spChg>
      </pc:sldChg>
      <pc:sldChg chg="modSp add mod">
        <pc:chgData name="Anitej Mishra" userId="bbb1c156b5fee276" providerId="LiveId" clId="{3396EAD1-C9E7-4136-B157-2DCEB8763E6C}" dt="2025-04-14T18:45:19.672" v="1506" actId="20577"/>
        <pc:sldMkLst>
          <pc:docMk/>
          <pc:sldMk cId="542976745" sldId="282"/>
        </pc:sldMkLst>
        <pc:spChg chg="mod">
          <ac:chgData name="Anitej Mishra" userId="bbb1c156b5fee276" providerId="LiveId" clId="{3396EAD1-C9E7-4136-B157-2DCEB8763E6C}" dt="2025-04-14T18:45:19.672" v="1506" actId="20577"/>
          <ac:spMkLst>
            <pc:docMk/>
            <pc:sldMk cId="542976745" sldId="282"/>
            <ac:spMk id="3" creationId="{F36CABAF-9EA4-97E0-8774-28F2047E9669}"/>
          </ac:spMkLst>
        </pc:spChg>
      </pc:sldChg>
      <pc:sldChg chg="addSp delSp modSp add mod">
        <pc:chgData name="Anitej Mishra" userId="bbb1c156b5fee276" providerId="LiveId" clId="{3396EAD1-C9E7-4136-B157-2DCEB8763E6C}" dt="2025-04-14T18:46:23.704" v="1576" actId="20577"/>
        <pc:sldMkLst>
          <pc:docMk/>
          <pc:sldMk cId="1691820267" sldId="283"/>
        </pc:sldMkLst>
        <pc:spChg chg="mod">
          <ac:chgData name="Anitej Mishra" userId="bbb1c156b5fee276" providerId="LiveId" clId="{3396EAD1-C9E7-4136-B157-2DCEB8763E6C}" dt="2025-04-14T18:46:23.704" v="1576" actId="20577"/>
          <ac:spMkLst>
            <pc:docMk/>
            <pc:sldMk cId="1691820267" sldId="283"/>
            <ac:spMk id="2" creationId="{5C60845F-6EC8-CF86-0E3C-1AF5FD57FEBA}"/>
          </ac:spMkLst>
        </pc:spChg>
        <pc:spChg chg="del mod">
          <ac:chgData name="Anitej Mishra" userId="bbb1c156b5fee276" providerId="LiveId" clId="{3396EAD1-C9E7-4136-B157-2DCEB8763E6C}" dt="2025-04-14T18:46:02.256" v="1521"/>
          <ac:spMkLst>
            <pc:docMk/>
            <pc:sldMk cId="1691820267" sldId="283"/>
            <ac:spMk id="3" creationId="{553FF26C-599B-55E6-C93F-85B4B284546E}"/>
          </ac:spMkLst>
        </pc:spChg>
        <pc:picChg chg="add mod">
          <ac:chgData name="Anitej Mishra" userId="bbb1c156b5fee276" providerId="LiveId" clId="{3396EAD1-C9E7-4136-B157-2DCEB8763E6C}" dt="2025-04-14T18:46:04.961" v="1522" actId="27614"/>
          <ac:picMkLst>
            <pc:docMk/>
            <pc:sldMk cId="1691820267" sldId="283"/>
            <ac:picMk id="5" creationId="{E8D22881-1C9C-C75B-4E0C-5E0CBD63C094}"/>
          </ac:picMkLst>
        </pc:picChg>
      </pc:sldChg>
      <pc:sldChg chg="addSp delSp modSp add mod">
        <pc:chgData name="Anitej Mishra" userId="bbb1c156b5fee276" providerId="LiveId" clId="{3396EAD1-C9E7-4136-B157-2DCEB8763E6C}" dt="2025-04-14T18:46:51.523" v="1594" actId="962"/>
        <pc:sldMkLst>
          <pc:docMk/>
          <pc:sldMk cId="1619781680" sldId="284"/>
        </pc:sldMkLst>
        <pc:spChg chg="mod">
          <ac:chgData name="Anitej Mishra" userId="bbb1c156b5fee276" providerId="LiveId" clId="{3396EAD1-C9E7-4136-B157-2DCEB8763E6C}" dt="2025-04-14T18:46:42.661" v="1589" actId="20577"/>
          <ac:spMkLst>
            <pc:docMk/>
            <pc:sldMk cId="1619781680" sldId="284"/>
            <ac:spMk id="2" creationId="{A4CB8861-8622-1E21-D363-B12571AF0303}"/>
          </ac:spMkLst>
        </pc:spChg>
        <pc:spChg chg="add del mod">
          <ac:chgData name="Anitej Mishra" userId="bbb1c156b5fee276" providerId="LiveId" clId="{3396EAD1-C9E7-4136-B157-2DCEB8763E6C}" dt="2025-04-14T18:46:50.525" v="1592"/>
          <ac:spMkLst>
            <pc:docMk/>
            <pc:sldMk cId="1619781680" sldId="284"/>
            <ac:spMk id="4" creationId="{9C905192-532E-1D5C-4649-E16BA5473FBA}"/>
          </ac:spMkLst>
        </pc:spChg>
        <pc:picChg chg="del mod">
          <ac:chgData name="Anitej Mishra" userId="bbb1c156b5fee276" providerId="LiveId" clId="{3396EAD1-C9E7-4136-B157-2DCEB8763E6C}" dt="2025-04-14T18:46:49.079" v="1591" actId="478"/>
          <ac:picMkLst>
            <pc:docMk/>
            <pc:sldMk cId="1619781680" sldId="284"/>
            <ac:picMk id="5" creationId="{E87045BA-01FA-B0E0-6C3C-B5941DAA4BA1}"/>
          </ac:picMkLst>
        </pc:picChg>
        <pc:picChg chg="add mod">
          <ac:chgData name="Anitej Mishra" userId="bbb1c156b5fee276" providerId="LiveId" clId="{3396EAD1-C9E7-4136-B157-2DCEB8763E6C}" dt="2025-04-14T18:46:51.523" v="1594" actId="962"/>
          <ac:picMkLst>
            <pc:docMk/>
            <pc:sldMk cId="1619781680" sldId="284"/>
            <ac:picMk id="7" creationId="{D5173F51-52FF-21C2-2195-642752A4C063}"/>
          </ac:picMkLst>
        </pc:picChg>
      </pc:sldChg>
      <pc:sldChg chg="addSp delSp modSp add mod">
        <pc:chgData name="Anitej Mishra" userId="bbb1c156b5fee276" providerId="LiveId" clId="{3396EAD1-C9E7-4136-B157-2DCEB8763E6C}" dt="2025-04-14T18:47:49.940" v="1639" actId="14826"/>
        <pc:sldMkLst>
          <pc:docMk/>
          <pc:sldMk cId="2769159642" sldId="285"/>
        </pc:sldMkLst>
        <pc:spChg chg="mod">
          <ac:chgData name="Anitej Mishra" userId="bbb1c156b5fee276" providerId="LiveId" clId="{3396EAD1-C9E7-4136-B157-2DCEB8763E6C}" dt="2025-04-14T18:47:46.535" v="1638" actId="20577"/>
          <ac:spMkLst>
            <pc:docMk/>
            <pc:sldMk cId="2769159642" sldId="285"/>
            <ac:spMk id="2" creationId="{C6833384-E258-ABF3-AD8E-17A2EACEECE5}"/>
          </ac:spMkLst>
        </pc:spChg>
        <pc:spChg chg="add del mod">
          <ac:chgData name="Anitej Mishra" userId="bbb1c156b5fee276" providerId="LiveId" clId="{3396EAD1-C9E7-4136-B157-2DCEB8763E6C}" dt="2025-04-14T18:47:17.596" v="1612"/>
          <ac:spMkLst>
            <pc:docMk/>
            <pc:sldMk cId="2769159642" sldId="285"/>
            <ac:spMk id="4" creationId="{D0250182-203D-6D7E-AA5D-9F2167BE6B7E}"/>
          </ac:spMkLst>
        </pc:spChg>
        <pc:picChg chg="add mod">
          <ac:chgData name="Anitej Mishra" userId="bbb1c156b5fee276" providerId="LiveId" clId="{3396EAD1-C9E7-4136-B157-2DCEB8763E6C}" dt="2025-04-14T18:47:49.940" v="1639" actId="14826"/>
          <ac:picMkLst>
            <pc:docMk/>
            <pc:sldMk cId="2769159642" sldId="285"/>
            <ac:picMk id="6" creationId="{D3C3C6C3-1CEE-AA95-9601-E00979813D65}"/>
          </ac:picMkLst>
        </pc:picChg>
        <pc:picChg chg="del">
          <ac:chgData name="Anitej Mishra" userId="bbb1c156b5fee276" providerId="LiveId" clId="{3396EAD1-C9E7-4136-B157-2DCEB8763E6C}" dt="2025-04-14T18:47:16.150" v="1611" actId="478"/>
          <ac:picMkLst>
            <pc:docMk/>
            <pc:sldMk cId="2769159642" sldId="285"/>
            <ac:picMk id="7" creationId="{22850C07-E141-6AC6-4BB4-839EAC5226B9}"/>
          </ac:picMkLst>
        </pc:picChg>
      </pc:sldChg>
      <pc:sldChg chg="modSp add mod ord">
        <pc:chgData name="Anitej Mishra" userId="bbb1c156b5fee276" providerId="LiveId" clId="{3396EAD1-C9E7-4136-B157-2DCEB8763E6C}" dt="2025-04-14T18:47:38.797" v="1626"/>
        <pc:sldMkLst>
          <pc:docMk/>
          <pc:sldMk cId="2379923389" sldId="286"/>
        </pc:sldMkLst>
        <pc:spChg chg="mod">
          <ac:chgData name="Anitej Mishra" userId="bbb1c156b5fee276" providerId="LiveId" clId="{3396EAD1-C9E7-4136-B157-2DCEB8763E6C}" dt="2025-04-14T18:47:36.673" v="1624" actId="20577"/>
          <ac:spMkLst>
            <pc:docMk/>
            <pc:sldMk cId="2379923389" sldId="286"/>
            <ac:spMk id="2" creationId="{5E0121C4-5915-0C44-7952-3C4C3B130CE0}"/>
          </ac:spMkLst>
        </pc:spChg>
      </pc:sldChg>
      <pc:sldChg chg="modSp add mod">
        <pc:chgData name="Anitej Mishra" userId="bbb1c156b5fee276" providerId="LiveId" clId="{3396EAD1-C9E7-4136-B157-2DCEB8763E6C}" dt="2025-04-14T18:48:16.217" v="1655" actId="14826"/>
        <pc:sldMkLst>
          <pc:docMk/>
          <pc:sldMk cId="2006658336" sldId="287"/>
        </pc:sldMkLst>
        <pc:spChg chg="mod">
          <ac:chgData name="Anitej Mishra" userId="bbb1c156b5fee276" providerId="LiveId" clId="{3396EAD1-C9E7-4136-B157-2DCEB8763E6C}" dt="2025-04-14T18:48:12.699" v="1654" actId="20577"/>
          <ac:spMkLst>
            <pc:docMk/>
            <pc:sldMk cId="2006658336" sldId="287"/>
            <ac:spMk id="2" creationId="{B437707C-CB7F-1279-BAB8-8135C10A618C}"/>
          </ac:spMkLst>
        </pc:spChg>
        <pc:picChg chg="mod">
          <ac:chgData name="Anitej Mishra" userId="bbb1c156b5fee276" providerId="LiveId" clId="{3396EAD1-C9E7-4136-B157-2DCEB8763E6C}" dt="2025-04-14T18:48:16.217" v="1655" actId="14826"/>
          <ac:picMkLst>
            <pc:docMk/>
            <pc:sldMk cId="2006658336" sldId="287"/>
            <ac:picMk id="6" creationId="{6C239828-F1D1-6A94-BFAD-E27763AB73CB}"/>
          </ac:picMkLst>
        </pc:picChg>
      </pc:sldChg>
      <pc:sldChg chg="modSp add mod">
        <pc:chgData name="Anitej Mishra" userId="bbb1c156b5fee276" providerId="LiveId" clId="{3396EAD1-C9E7-4136-B157-2DCEB8763E6C}" dt="2025-04-14T18:48:38.293" v="1673" actId="14826"/>
        <pc:sldMkLst>
          <pc:docMk/>
          <pc:sldMk cId="2697151130" sldId="288"/>
        </pc:sldMkLst>
        <pc:spChg chg="mod">
          <ac:chgData name="Anitej Mishra" userId="bbb1c156b5fee276" providerId="LiveId" clId="{3396EAD1-C9E7-4136-B157-2DCEB8763E6C}" dt="2025-04-14T18:48:34.212" v="1672" actId="20577"/>
          <ac:spMkLst>
            <pc:docMk/>
            <pc:sldMk cId="2697151130" sldId="288"/>
            <ac:spMk id="2" creationId="{2D1356D2-6083-3663-BAAB-0DAF3A840928}"/>
          </ac:spMkLst>
        </pc:spChg>
        <pc:picChg chg="mod">
          <ac:chgData name="Anitej Mishra" userId="bbb1c156b5fee276" providerId="LiveId" clId="{3396EAD1-C9E7-4136-B157-2DCEB8763E6C}" dt="2025-04-14T18:48:38.293" v="1673" actId="14826"/>
          <ac:picMkLst>
            <pc:docMk/>
            <pc:sldMk cId="2697151130" sldId="288"/>
            <ac:picMk id="6" creationId="{D0A12D89-B468-E1A2-2F43-9FF11BBED3CD}"/>
          </ac:picMkLst>
        </pc:picChg>
      </pc:sldChg>
      <pc:sldChg chg="modSp add mod">
        <pc:chgData name="Anitej Mishra" userId="bbb1c156b5fee276" providerId="LiveId" clId="{3396EAD1-C9E7-4136-B157-2DCEB8763E6C}" dt="2025-04-14T18:50:00.068" v="1730" actId="20577"/>
        <pc:sldMkLst>
          <pc:docMk/>
          <pc:sldMk cId="2758531720" sldId="289"/>
        </pc:sldMkLst>
        <pc:spChg chg="mod">
          <ac:chgData name="Anitej Mishra" userId="bbb1c156b5fee276" providerId="LiveId" clId="{3396EAD1-C9E7-4136-B157-2DCEB8763E6C}" dt="2025-04-14T18:50:00.068" v="1730" actId="20577"/>
          <ac:spMkLst>
            <pc:docMk/>
            <pc:sldMk cId="2758531720" sldId="289"/>
            <ac:spMk id="2" creationId="{160D385E-06D7-A83A-2034-B59F7D77640C}"/>
          </ac:spMkLst>
        </pc:spChg>
        <pc:picChg chg="mod">
          <ac:chgData name="Anitej Mishra" userId="bbb1c156b5fee276" providerId="LiveId" clId="{3396EAD1-C9E7-4136-B157-2DCEB8763E6C}" dt="2025-04-14T18:49:45.099" v="1693" actId="14826"/>
          <ac:picMkLst>
            <pc:docMk/>
            <pc:sldMk cId="2758531720" sldId="289"/>
            <ac:picMk id="6" creationId="{4DC46C21-5914-0F90-BF8D-815554DF81D4}"/>
          </ac:picMkLst>
        </pc:picChg>
      </pc:sldChg>
      <pc:sldChg chg="modSp add mod">
        <pc:chgData name="Anitej Mishra" userId="bbb1c156b5fee276" providerId="LiveId" clId="{3396EAD1-C9E7-4136-B157-2DCEB8763E6C}" dt="2025-04-14T18:50:30.499" v="1768" actId="14826"/>
        <pc:sldMkLst>
          <pc:docMk/>
          <pc:sldMk cId="290191149" sldId="290"/>
        </pc:sldMkLst>
        <pc:spChg chg="mod">
          <ac:chgData name="Anitej Mishra" userId="bbb1c156b5fee276" providerId="LiveId" clId="{3396EAD1-C9E7-4136-B157-2DCEB8763E6C}" dt="2025-04-14T18:50:26.130" v="1767" actId="20577"/>
          <ac:spMkLst>
            <pc:docMk/>
            <pc:sldMk cId="290191149" sldId="290"/>
            <ac:spMk id="2" creationId="{895142A4-8AF2-F4A3-AD82-ED68A2ED9A5E}"/>
          </ac:spMkLst>
        </pc:spChg>
        <pc:picChg chg="mod">
          <ac:chgData name="Anitej Mishra" userId="bbb1c156b5fee276" providerId="LiveId" clId="{3396EAD1-C9E7-4136-B157-2DCEB8763E6C}" dt="2025-04-14T18:50:30.499" v="1768" actId="14826"/>
          <ac:picMkLst>
            <pc:docMk/>
            <pc:sldMk cId="290191149" sldId="290"/>
            <ac:picMk id="6" creationId="{EDD8226A-CB75-84C3-4430-258EF34DFEB9}"/>
          </ac:picMkLst>
        </pc:picChg>
      </pc:sldChg>
      <pc:sldChg chg="addSp delSp modSp add mod">
        <pc:chgData name="Anitej Mishra" userId="bbb1c156b5fee276" providerId="LiveId" clId="{3396EAD1-C9E7-4136-B157-2DCEB8763E6C}" dt="2025-04-14T18:53:57.007" v="1802" actId="962"/>
        <pc:sldMkLst>
          <pc:docMk/>
          <pc:sldMk cId="3864377234" sldId="291"/>
        </pc:sldMkLst>
        <pc:spChg chg="mod">
          <ac:chgData name="Anitej Mishra" userId="bbb1c156b5fee276" providerId="LiveId" clId="{3396EAD1-C9E7-4136-B157-2DCEB8763E6C}" dt="2025-04-14T18:53:50.908" v="1798" actId="20577"/>
          <ac:spMkLst>
            <pc:docMk/>
            <pc:sldMk cId="3864377234" sldId="291"/>
            <ac:spMk id="2" creationId="{F8161138-5C4D-A56E-316A-24A6CFB898FD}"/>
          </ac:spMkLst>
        </pc:spChg>
        <pc:spChg chg="add del mod">
          <ac:chgData name="Anitej Mishra" userId="bbb1c156b5fee276" providerId="LiveId" clId="{3396EAD1-C9E7-4136-B157-2DCEB8763E6C}" dt="2025-04-14T18:53:55.402" v="1800"/>
          <ac:spMkLst>
            <pc:docMk/>
            <pc:sldMk cId="3864377234" sldId="291"/>
            <ac:spMk id="4" creationId="{5797229E-C8D7-FD36-39A3-6B67A1F75A79}"/>
          </ac:spMkLst>
        </pc:spChg>
        <pc:picChg chg="del">
          <ac:chgData name="Anitej Mishra" userId="bbb1c156b5fee276" providerId="LiveId" clId="{3396EAD1-C9E7-4136-B157-2DCEB8763E6C}" dt="2025-04-14T18:53:52.570" v="1799" actId="478"/>
          <ac:picMkLst>
            <pc:docMk/>
            <pc:sldMk cId="3864377234" sldId="291"/>
            <ac:picMk id="5" creationId="{0B45487D-3865-FD48-3D78-3D7B1BE76431}"/>
          </ac:picMkLst>
        </pc:picChg>
        <pc:picChg chg="add mod">
          <ac:chgData name="Anitej Mishra" userId="bbb1c156b5fee276" providerId="LiveId" clId="{3396EAD1-C9E7-4136-B157-2DCEB8763E6C}" dt="2025-04-14T18:53:57.007" v="1802" actId="962"/>
          <ac:picMkLst>
            <pc:docMk/>
            <pc:sldMk cId="3864377234" sldId="291"/>
            <ac:picMk id="7" creationId="{8BBB7F92-CA47-16D2-F6F2-1F730504889D}"/>
          </ac:picMkLst>
        </pc:picChg>
      </pc:sldChg>
      <pc:sldChg chg="addSp delSp modSp add mod">
        <pc:chgData name="Anitej Mishra" userId="bbb1c156b5fee276" providerId="LiveId" clId="{3396EAD1-C9E7-4136-B157-2DCEB8763E6C}" dt="2025-04-14T18:57:30.717" v="1905" actId="1076"/>
        <pc:sldMkLst>
          <pc:docMk/>
          <pc:sldMk cId="3672712281" sldId="292"/>
        </pc:sldMkLst>
        <pc:spChg chg="mod">
          <ac:chgData name="Anitej Mishra" userId="bbb1c156b5fee276" providerId="LiveId" clId="{3396EAD1-C9E7-4136-B157-2DCEB8763E6C}" dt="2025-04-14T18:54:10.673" v="1811" actId="20577"/>
          <ac:spMkLst>
            <pc:docMk/>
            <pc:sldMk cId="3672712281" sldId="292"/>
            <ac:spMk id="2" creationId="{A3EF77CE-FECF-87E4-6F41-AD2752047030}"/>
          </ac:spMkLst>
        </pc:spChg>
        <pc:spChg chg="add del mod">
          <ac:chgData name="Anitej Mishra" userId="bbb1c156b5fee276" providerId="LiveId" clId="{3396EAD1-C9E7-4136-B157-2DCEB8763E6C}" dt="2025-04-14T18:54:18.302" v="1814"/>
          <ac:spMkLst>
            <pc:docMk/>
            <pc:sldMk cId="3672712281" sldId="292"/>
            <ac:spMk id="4" creationId="{9A9D7D62-CAA7-CBC7-A969-BC1E4FF2C189}"/>
          </ac:spMkLst>
        </pc:spChg>
        <pc:picChg chg="add mod modCrop">
          <ac:chgData name="Anitej Mishra" userId="bbb1c156b5fee276" providerId="LiveId" clId="{3396EAD1-C9E7-4136-B157-2DCEB8763E6C}" dt="2025-04-14T18:57:30.717" v="1905" actId="1076"/>
          <ac:picMkLst>
            <pc:docMk/>
            <pc:sldMk cId="3672712281" sldId="292"/>
            <ac:picMk id="6" creationId="{093156C1-6171-BDA2-D785-0E98B7FD0D87}"/>
          </ac:picMkLst>
        </pc:picChg>
        <pc:picChg chg="del mod">
          <ac:chgData name="Anitej Mishra" userId="bbb1c156b5fee276" providerId="LiveId" clId="{3396EAD1-C9E7-4136-B157-2DCEB8763E6C}" dt="2025-04-14T18:54:17.042" v="1813" actId="478"/>
          <ac:picMkLst>
            <pc:docMk/>
            <pc:sldMk cId="3672712281" sldId="292"/>
            <ac:picMk id="7" creationId="{B99A1034-305D-8A6C-CF9F-B735EBE5BC79}"/>
          </ac:picMkLst>
        </pc:picChg>
      </pc:sldChg>
      <pc:sldChg chg="addSp delSp modSp add mod">
        <pc:chgData name="Anitej Mishra" userId="bbb1c156b5fee276" providerId="LiveId" clId="{3396EAD1-C9E7-4136-B157-2DCEB8763E6C}" dt="2025-04-14T18:57:00.282" v="1900" actId="1076"/>
        <pc:sldMkLst>
          <pc:docMk/>
          <pc:sldMk cId="1763068310" sldId="293"/>
        </pc:sldMkLst>
        <pc:spChg chg="mod">
          <ac:chgData name="Anitej Mishra" userId="bbb1c156b5fee276" providerId="LiveId" clId="{3396EAD1-C9E7-4136-B157-2DCEB8763E6C}" dt="2025-04-14T18:54:42.719" v="1823" actId="20577"/>
          <ac:spMkLst>
            <pc:docMk/>
            <pc:sldMk cId="1763068310" sldId="293"/>
            <ac:spMk id="2" creationId="{03ADAC71-1715-892E-29DA-E07B41A3F548}"/>
          </ac:spMkLst>
        </pc:spChg>
        <pc:spChg chg="add del mod">
          <ac:chgData name="Anitej Mishra" userId="bbb1c156b5fee276" providerId="LiveId" clId="{3396EAD1-C9E7-4136-B157-2DCEB8763E6C}" dt="2025-04-14T18:54:47.665" v="1825"/>
          <ac:spMkLst>
            <pc:docMk/>
            <pc:sldMk cId="1763068310" sldId="293"/>
            <ac:spMk id="4" creationId="{7DF1B4CC-4027-01CD-EB10-CA822F318AEB}"/>
          </ac:spMkLst>
        </pc:spChg>
        <pc:picChg chg="del">
          <ac:chgData name="Anitej Mishra" userId="bbb1c156b5fee276" providerId="LiveId" clId="{3396EAD1-C9E7-4136-B157-2DCEB8763E6C}" dt="2025-04-14T18:54:46.412" v="1824" actId="478"/>
          <ac:picMkLst>
            <pc:docMk/>
            <pc:sldMk cId="1763068310" sldId="293"/>
            <ac:picMk id="6" creationId="{553A08AE-D640-4EE3-905B-B6D88AF29B51}"/>
          </ac:picMkLst>
        </pc:picChg>
        <pc:picChg chg="add mod modCrop">
          <ac:chgData name="Anitej Mishra" userId="bbb1c156b5fee276" providerId="LiveId" clId="{3396EAD1-C9E7-4136-B157-2DCEB8763E6C}" dt="2025-04-14T18:57:00.282" v="1900" actId="1076"/>
          <ac:picMkLst>
            <pc:docMk/>
            <pc:sldMk cId="1763068310" sldId="293"/>
            <ac:picMk id="7" creationId="{4ED05D9F-3FEE-30B8-CBBE-F997643C2C5E}"/>
          </ac:picMkLst>
        </pc:picChg>
      </pc:sldChg>
      <pc:sldChg chg="addSp delSp modSp add mod">
        <pc:chgData name="Anitej Mishra" userId="bbb1c156b5fee276" providerId="LiveId" clId="{3396EAD1-C9E7-4136-B157-2DCEB8763E6C}" dt="2025-04-14T18:56:33.529" v="1894" actId="1076"/>
        <pc:sldMkLst>
          <pc:docMk/>
          <pc:sldMk cId="4140309675" sldId="294"/>
        </pc:sldMkLst>
        <pc:spChg chg="mod">
          <ac:chgData name="Anitej Mishra" userId="bbb1c156b5fee276" providerId="LiveId" clId="{3396EAD1-C9E7-4136-B157-2DCEB8763E6C}" dt="2025-04-14T18:55:05.862" v="1835" actId="20577"/>
          <ac:spMkLst>
            <pc:docMk/>
            <pc:sldMk cId="4140309675" sldId="294"/>
            <ac:spMk id="2" creationId="{49C92D73-906E-1B13-7BDB-89B2117AEFCF}"/>
          </ac:spMkLst>
        </pc:spChg>
        <pc:spChg chg="add del mod">
          <ac:chgData name="Anitej Mishra" userId="bbb1c156b5fee276" providerId="LiveId" clId="{3396EAD1-C9E7-4136-B157-2DCEB8763E6C}" dt="2025-04-14T18:55:12.990" v="1838"/>
          <ac:spMkLst>
            <pc:docMk/>
            <pc:sldMk cId="4140309675" sldId="294"/>
            <ac:spMk id="4" creationId="{0C480355-7A39-2338-A328-CBB5D45A47ED}"/>
          </ac:spMkLst>
        </pc:spChg>
        <pc:picChg chg="add mod modCrop">
          <ac:chgData name="Anitej Mishra" userId="bbb1c156b5fee276" providerId="LiveId" clId="{3396EAD1-C9E7-4136-B157-2DCEB8763E6C}" dt="2025-04-14T18:56:33.529" v="1894" actId="1076"/>
          <ac:picMkLst>
            <pc:docMk/>
            <pc:sldMk cId="4140309675" sldId="294"/>
            <ac:picMk id="6" creationId="{137B7961-A78A-12D1-88CD-E4579D236672}"/>
          </ac:picMkLst>
        </pc:picChg>
        <pc:picChg chg="del mod">
          <ac:chgData name="Anitej Mishra" userId="bbb1c156b5fee276" providerId="LiveId" clId="{3396EAD1-C9E7-4136-B157-2DCEB8763E6C}" dt="2025-04-14T18:55:11.738" v="1837" actId="478"/>
          <ac:picMkLst>
            <pc:docMk/>
            <pc:sldMk cId="4140309675" sldId="294"/>
            <ac:picMk id="7" creationId="{40F9FD8A-FC79-4F62-0B99-1D11C1BCB1EB}"/>
          </ac:picMkLst>
        </pc:picChg>
      </pc:sldChg>
      <pc:sldChg chg="addSp delSp modSp add mod">
        <pc:chgData name="Anitej Mishra" userId="bbb1c156b5fee276" providerId="LiveId" clId="{3396EAD1-C9E7-4136-B157-2DCEB8763E6C}" dt="2025-04-14T18:56:16.826" v="1890" actId="1076"/>
        <pc:sldMkLst>
          <pc:docMk/>
          <pc:sldMk cId="4040128274" sldId="295"/>
        </pc:sldMkLst>
        <pc:spChg chg="mod">
          <ac:chgData name="Anitej Mishra" userId="bbb1c156b5fee276" providerId="LiveId" clId="{3396EAD1-C9E7-4136-B157-2DCEB8763E6C}" dt="2025-04-14T18:55:37.756" v="1880" actId="20577"/>
          <ac:spMkLst>
            <pc:docMk/>
            <pc:sldMk cId="4040128274" sldId="295"/>
            <ac:spMk id="2" creationId="{BAC99195-6C13-50E0-86C1-ACBC5DE26808}"/>
          </ac:spMkLst>
        </pc:spChg>
        <pc:spChg chg="add del mod">
          <ac:chgData name="Anitej Mishra" userId="bbb1c156b5fee276" providerId="LiveId" clId="{3396EAD1-C9E7-4136-B157-2DCEB8763E6C}" dt="2025-04-14T18:55:48.765" v="1882"/>
          <ac:spMkLst>
            <pc:docMk/>
            <pc:sldMk cId="4040128274" sldId="295"/>
            <ac:spMk id="4" creationId="{7F950A47-8418-B7EE-F200-94496FD68B6A}"/>
          </ac:spMkLst>
        </pc:spChg>
        <pc:picChg chg="del">
          <ac:chgData name="Anitej Mishra" userId="bbb1c156b5fee276" providerId="LiveId" clId="{3396EAD1-C9E7-4136-B157-2DCEB8763E6C}" dt="2025-04-14T18:55:39.430" v="1881" actId="478"/>
          <ac:picMkLst>
            <pc:docMk/>
            <pc:sldMk cId="4040128274" sldId="295"/>
            <ac:picMk id="6" creationId="{BAB6212C-477D-E9B3-491C-64340F2A7E2C}"/>
          </ac:picMkLst>
        </pc:picChg>
        <pc:picChg chg="add mod modCrop">
          <ac:chgData name="Anitej Mishra" userId="bbb1c156b5fee276" providerId="LiveId" clId="{3396EAD1-C9E7-4136-B157-2DCEB8763E6C}" dt="2025-04-14T18:56:16.826" v="1890" actId="1076"/>
          <ac:picMkLst>
            <pc:docMk/>
            <pc:sldMk cId="4040128274" sldId="295"/>
            <ac:picMk id="7" creationId="{25658F25-56A8-724C-6475-294C3A66DDE8}"/>
          </ac:picMkLst>
        </pc:picChg>
      </pc:sldChg>
      <pc:sldChg chg="addSp delSp modSp add mod">
        <pc:chgData name="Anitej Mishra" userId="bbb1c156b5fee276" providerId="LiveId" clId="{3396EAD1-C9E7-4136-B157-2DCEB8763E6C}" dt="2025-04-14T18:58:10.068" v="1933" actId="962"/>
        <pc:sldMkLst>
          <pc:docMk/>
          <pc:sldMk cId="2373818654" sldId="296"/>
        </pc:sldMkLst>
        <pc:spChg chg="mod">
          <ac:chgData name="Anitej Mishra" userId="bbb1c156b5fee276" providerId="LiveId" clId="{3396EAD1-C9E7-4136-B157-2DCEB8763E6C}" dt="2025-04-14T18:57:50.039" v="1929" actId="20577"/>
          <ac:spMkLst>
            <pc:docMk/>
            <pc:sldMk cId="2373818654" sldId="296"/>
            <ac:spMk id="2" creationId="{7EFECC2E-0581-7272-1227-3935DC6865D0}"/>
          </ac:spMkLst>
        </pc:spChg>
        <pc:spChg chg="add del mod">
          <ac:chgData name="Anitej Mishra" userId="bbb1c156b5fee276" providerId="LiveId" clId="{3396EAD1-C9E7-4136-B157-2DCEB8763E6C}" dt="2025-04-14T18:58:08.618" v="1931"/>
          <ac:spMkLst>
            <pc:docMk/>
            <pc:sldMk cId="2373818654" sldId="296"/>
            <ac:spMk id="4" creationId="{3DAFB974-EA0D-52CE-77C2-07EBA755FE39}"/>
          </ac:spMkLst>
        </pc:spChg>
        <pc:picChg chg="add mod">
          <ac:chgData name="Anitej Mishra" userId="bbb1c156b5fee276" providerId="LiveId" clId="{3396EAD1-C9E7-4136-B157-2DCEB8763E6C}" dt="2025-04-14T18:58:10.068" v="1933" actId="962"/>
          <ac:picMkLst>
            <pc:docMk/>
            <pc:sldMk cId="2373818654" sldId="296"/>
            <ac:picMk id="6" creationId="{F497AB91-FDFE-D57C-4B90-7EA47FA8F24D}"/>
          </ac:picMkLst>
        </pc:picChg>
        <pc:picChg chg="del">
          <ac:chgData name="Anitej Mishra" userId="bbb1c156b5fee276" providerId="LiveId" clId="{3396EAD1-C9E7-4136-B157-2DCEB8763E6C}" dt="2025-04-14T18:57:51.971" v="1930" actId="478"/>
          <ac:picMkLst>
            <pc:docMk/>
            <pc:sldMk cId="2373818654" sldId="296"/>
            <ac:picMk id="7" creationId="{22A4200F-2C85-E10D-2D37-973458E5609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B6454A-BDE5-4A9C-9B3F-38067B4E4141}" type="datetimeFigureOut">
              <a:rPr lang="en-IN" smtClean="0"/>
              <a:t>14-04-2025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9D2BD4-68D7-4804-B1E5-A4A4146EA57F}" type="slidenum">
              <a:rPr lang="en-IN" smtClean="0"/>
              <a:t>‹#›</a:t>
            </a:fld>
            <a:endParaRPr lang="en-IN"/>
          </a:p>
        </p:txBody>
      </p:sp>
    </p:spTree>
    <p:extLst>
      <p:ext uri="{BB962C8B-B14F-4D97-AF65-F5344CB8AC3E}">
        <p14:creationId xmlns:p14="http://schemas.microsoft.com/office/powerpoint/2010/main" val="3530709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21EFC71-D694-456C-B508-CCEF5B964FBD}" type="datetime1">
              <a:rPr lang="en-IN" smtClean="0"/>
              <a:t>14-04-2025</a:t>
            </a:fld>
            <a:endParaRPr lang="en-IN"/>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0C091630-4651-47AC-B7C8-FEAF0A3037F3}" type="slidenum">
              <a:rPr lang="en-IN" smtClean="0"/>
              <a:t>‹#›</a:t>
            </a:fld>
            <a:endParaRPr lang="en-IN"/>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17154610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5A53E0-19F7-4253-B36D-6A93688AE217}" type="datetime1">
              <a:rPr lang="en-IN" smtClean="0"/>
              <a:t>14-04-2025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091630-4651-47AC-B7C8-FEAF0A3037F3}" type="slidenum">
              <a:rPr lang="en-IN" smtClean="0"/>
              <a:t>‹#›</a:t>
            </a:fld>
            <a:endParaRPr lang="en-IN"/>
          </a:p>
        </p:txBody>
      </p:sp>
    </p:spTree>
    <p:extLst>
      <p:ext uri="{BB962C8B-B14F-4D97-AF65-F5344CB8AC3E}">
        <p14:creationId xmlns:p14="http://schemas.microsoft.com/office/powerpoint/2010/main" val="1966632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58B162-A696-4989-B142-F69B9245A9F3}" type="datetime1">
              <a:rPr lang="en-IN" smtClean="0"/>
              <a:t>14-04-2025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091630-4651-47AC-B7C8-FEAF0A3037F3}" type="slidenum">
              <a:rPr lang="en-IN" smtClean="0"/>
              <a:t>‹#›</a:t>
            </a:fld>
            <a:endParaRPr lang="en-IN"/>
          </a:p>
        </p:txBody>
      </p:sp>
    </p:spTree>
    <p:extLst>
      <p:ext uri="{BB962C8B-B14F-4D97-AF65-F5344CB8AC3E}">
        <p14:creationId xmlns:p14="http://schemas.microsoft.com/office/powerpoint/2010/main" val="2337868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A64313-26E5-41E8-B920-DDC3EBF15EA8}" type="datetime1">
              <a:rPr lang="en-IN" smtClean="0"/>
              <a:t>14-04-2025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472736" y="6453386"/>
            <a:ext cx="1596292" cy="404614"/>
          </a:xfrm>
        </p:spPr>
        <p:txBody>
          <a:bodyPr anchor="b"/>
          <a:lstStyle/>
          <a:p>
            <a:fld id="{0C091630-4651-47AC-B7C8-FEAF0A3037F3}" type="slidenum">
              <a:rPr lang="en-IN" smtClean="0"/>
              <a:t>‹#›</a:t>
            </a:fld>
            <a:endParaRPr lang="en-IN" dirty="0"/>
          </a:p>
        </p:txBody>
      </p:sp>
    </p:spTree>
    <p:extLst>
      <p:ext uri="{BB962C8B-B14F-4D97-AF65-F5344CB8AC3E}">
        <p14:creationId xmlns:p14="http://schemas.microsoft.com/office/powerpoint/2010/main" val="833224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F8199979-5F41-49B9-A404-0C1BAA6AF460}" type="datetime1">
              <a:rPr lang="en-IN" smtClean="0"/>
              <a:t>14-04-2025</a:t>
            </a:fld>
            <a:endParaRPr lang="en-IN"/>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0C091630-4651-47AC-B7C8-FEAF0A3037F3}" type="slidenum">
              <a:rPr lang="en-IN" smtClean="0"/>
              <a:t>‹#›</a:t>
            </a:fld>
            <a:endParaRPr lang="en-IN"/>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3971174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CB617C-888B-401C-8F9B-DC7C66A7933A}" type="datetime1">
              <a:rPr lang="en-IN" smtClean="0"/>
              <a:t>14-04-2025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091630-4651-47AC-B7C8-FEAF0A3037F3}" type="slidenum">
              <a:rPr lang="en-IN" smtClean="0"/>
              <a:t>‹#›</a:t>
            </a:fld>
            <a:endParaRPr lang="en-IN"/>
          </a:p>
        </p:txBody>
      </p:sp>
    </p:spTree>
    <p:extLst>
      <p:ext uri="{BB962C8B-B14F-4D97-AF65-F5344CB8AC3E}">
        <p14:creationId xmlns:p14="http://schemas.microsoft.com/office/powerpoint/2010/main" val="168817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C18CE4-E28B-45D4-ABD9-D7085652A768}" type="datetime1">
              <a:rPr lang="en-IN" smtClean="0"/>
              <a:t>14-04-2025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C091630-4651-47AC-B7C8-FEAF0A3037F3}" type="slidenum">
              <a:rPr lang="en-IN" smtClean="0"/>
              <a:t>‹#›</a:t>
            </a:fld>
            <a:endParaRPr lang="en-IN"/>
          </a:p>
        </p:txBody>
      </p:sp>
    </p:spTree>
    <p:extLst>
      <p:ext uri="{BB962C8B-B14F-4D97-AF65-F5344CB8AC3E}">
        <p14:creationId xmlns:p14="http://schemas.microsoft.com/office/powerpoint/2010/main" val="1461960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73D2DB-D091-409E-9CE7-55439DB9F87D}" type="datetime1">
              <a:rPr lang="en-IN" smtClean="0"/>
              <a:t>14-04-2025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C091630-4651-47AC-B7C8-FEAF0A3037F3}" type="slidenum">
              <a:rPr lang="en-IN" smtClean="0"/>
              <a:t>‹#›</a:t>
            </a:fld>
            <a:endParaRPr lang="en-IN"/>
          </a:p>
        </p:txBody>
      </p:sp>
    </p:spTree>
    <p:extLst>
      <p:ext uri="{BB962C8B-B14F-4D97-AF65-F5344CB8AC3E}">
        <p14:creationId xmlns:p14="http://schemas.microsoft.com/office/powerpoint/2010/main" val="1769689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6C193D-B17C-4F54-90DB-D1BC2F721971}" type="datetime1">
              <a:rPr lang="en-IN" smtClean="0"/>
              <a:t>14-04-2025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C091630-4651-47AC-B7C8-FEAF0A3037F3}" type="slidenum">
              <a:rPr lang="en-IN" smtClean="0"/>
              <a:t>‹#›</a:t>
            </a:fld>
            <a:endParaRPr lang="en-IN"/>
          </a:p>
        </p:txBody>
      </p:sp>
    </p:spTree>
    <p:extLst>
      <p:ext uri="{BB962C8B-B14F-4D97-AF65-F5344CB8AC3E}">
        <p14:creationId xmlns:p14="http://schemas.microsoft.com/office/powerpoint/2010/main" val="346133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97C12E0B-C738-4351-B05C-D39D19F13B5E}" type="datetime1">
              <a:rPr lang="en-IN" smtClean="0"/>
              <a:t>14-04-2025</a:t>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C091630-4651-47AC-B7C8-FEAF0A3037F3}" type="slidenum">
              <a:rPr lang="en-IN" smtClean="0"/>
              <a:t>‹#›</a:t>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75297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93869C8-98C5-4C90-8396-573A4A8CBF8C}" type="datetime1">
              <a:rPr lang="en-IN" smtClean="0"/>
              <a:t>14-04-2025</a:t>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C091630-4651-47AC-B7C8-FEAF0A3037F3}" type="slidenum">
              <a:rPr lang="en-IN" smtClean="0"/>
              <a:t>‹#›</a:t>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3358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9123B88C-E5C7-4B7D-B44D-DF4F7F97BE8A}" type="datetime1">
              <a:rPr lang="en-IN" smtClean="0"/>
              <a:t>14-04-2025</a:t>
            </a:fld>
            <a:endParaRPr lang="en-IN"/>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IN"/>
          </a:p>
        </p:txBody>
      </p:sp>
      <p:sp>
        <p:nvSpPr>
          <p:cNvPr id="6" name="Slide Number Placeholder 5"/>
          <p:cNvSpPr>
            <a:spLocks noGrp="1"/>
          </p:cNvSpPr>
          <p:nvPr>
            <p:ph type="sldNum" sz="quarter" idx="4"/>
          </p:nvPr>
        </p:nvSpPr>
        <p:spPr>
          <a:xfrm>
            <a:off x="10595708" y="6453386"/>
            <a:ext cx="1596292" cy="404614"/>
          </a:xfrm>
          <a:prstGeom prst="rect">
            <a:avLst/>
          </a:prstGeom>
        </p:spPr>
        <p:txBody>
          <a:bodyPr vert="horz" lIns="91440" tIns="45720" rIns="91440" bIns="45720" rtlCol="0" anchor="ctr"/>
          <a:lstStyle>
            <a:lvl1pPr algn="r">
              <a:defRPr sz="3200" baseline="0">
                <a:solidFill>
                  <a:schemeClr val="tx2"/>
                </a:solidFill>
              </a:defRPr>
            </a:lvl1pPr>
          </a:lstStyle>
          <a:p>
            <a:fld id="{0C091630-4651-47AC-B7C8-FEAF0A3037F3}" type="slidenum">
              <a:rPr lang="en-IN" smtClean="0"/>
              <a:pPr/>
              <a:t>‹#›</a:t>
            </a:fld>
            <a:endParaRPr lang="en-IN"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378760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65E41-665F-4A16-F859-76C963AB9A77}"/>
              </a:ext>
            </a:extLst>
          </p:cNvPr>
          <p:cNvSpPr>
            <a:spLocks noGrp="1"/>
          </p:cNvSpPr>
          <p:nvPr>
            <p:ph type="ctrTitle"/>
          </p:nvPr>
        </p:nvSpPr>
        <p:spPr/>
        <p:txBody>
          <a:bodyPr/>
          <a:lstStyle/>
          <a:p>
            <a:r>
              <a:rPr lang="en-IN" sz="4400" dirty="0"/>
              <a:t>“AGROFRIEND”</a:t>
            </a:r>
            <a:br>
              <a:rPr lang="en-IN" sz="4400" dirty="0"/>
            </a:br>
            <a:r>
              <a:rPr lang="en-IN" sz="4400" dirty="0"/>
              <a:t>AGROPRODUCTS PRICE PREDICTOR</a:t>
            </a:r>
          </a:p>
        </p:txBody>
      </p:sp>
      <p:sp>
        <p:nvSpPr>
          <p:cNvPr id="3" name="Subtitle 2">
            <a:extLst>
              <a:ext uri="{FF2B5EF4-FFF2-40B4-BE49-F238E27FC236}">
                <a16:creationId xmlns:a16="http://schemas.microsoft.com/office/drawing/2014/main" id="{C63060D5-740F-5A69-C4D7-1EC65D38E402}"/>
              </a:ext>
            </a:extLst>
          </p:cNvPr>
          <p:cNvSpPr>
            <a:spLocks noGrp="1"/>
          </p:cNvSpPr>
          <p:nvPr>
            <p:ph type="subTitle" idx="1"/>
          </p:nvPr>
        </p:nvSpPr>
        <p:spPr/>
        <p:txBody>
          <a:bodyPr>
            <a:normAutofit fontScale="92500" lnSpcReduction="20000"/>
          </a:bodyPr>
          <a:lstStyle/>
          <a:p>
            <a:r>
              <a:rPr lang="en-IN" sz="1800" dirty="0"/>
              <a:t>6</a:t>
            </a:r>
            <a:r>
              <a:rPr lang="en-IN" sz="1800" baseline="30000" dirty="0"/>
              <a:t>th</a:t>
            </a:r>
            <a:r>
              <a:rPr lang="en-IN" sz="1800" dirty="0"/>
              <a:t> Semester Project – 21CSP302L</a:t>
            </a:r>
          </a:p>
          <a:p>
            <a:r>
              <a:rPr lang="en-IN" sz="1800" dirty="0"/>
              <a:t>Review 2</a:t>
            </a:r>
          </a:p>
          <a:p>
            <a:r>
              <a:rPr lang="en-IN" sz="1800" dirty="0"/>
              <a:t>By Anitej Mishra [RA2211029010023] </a:t>
            </a:r>
          </a:p>
          <a:p>
            <a:r>
              <a:rPr lang="en-IN" sz="1800" dirty="0"/>
              <a:t>and Prem Lohia [RA2211029010007]</a:t>
            </a:r>
          </a:p>
        </p:txBody>
      </p:sp>
    </p:spTree>
    <p:extLst>
      <p:ext uri="{BB962C8B-B14F-4D97-AF65-F5344CB8AC3E}">
        <p14:creationId xmlns:p14="http://schemas.microsoft.com/office/powerpoint/2010/main" val="2743548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5B084-E795-028E-A02B-2518652621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2ECEE5-B0A6-A2C5-855E-E2033E6AE64A}"/>
              </a:ext>
            </a:extLst>
          </p:cNvPr>
          <p:cNvSpPr>
            <a:spLocks noGrp="1"/>
          </p:cNvSpPr>
          <p:nvPr>
            <p:ph type="title"/>
          </p:nvPr>
        </p:nvSpPr>
        <p:spPr/>
        <p:txBody>
          <a:bodyPr>
            <a:normAutofit/>
          </a:bodyPr>
          <a:lstStyle/>
          <a:p>
            <a:r>
              <a:rPr lang="en-IN" sz="5400" dirty="0"/>
              <a:t>JUSTIFICATION OF SOCIAL DEVELOPMENT GOALS</a:t>
            </a:r>
          </a:p>
        </p:txBody>
      </p:sp>
      <p:sp>
        <p:nvSpPr>
          <p:cNvPr id="3" name="Text Placeholder 2">
            <a:extLst>
              <a:ext uri="{FF2B5EF4-FFF2-40B4-BE49-F238E27FC236}">
                <a16:creationId xmlns:a16="http://schemas.microsoft.com/office/drawing/2014/main" id="{BF81BA58-B50B-9063-54F2-00B41E8DD22B}"/>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195022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DB5A0-3E5A-EED2-0DD6-331083CF22AD}"/>
              </a:ext>
            </a:extLst>
          </p:cNvPr>
          <p:cNvSpPr>
            <a:spLocks noGrp="1"/>
          </p:cNvSpPr>
          <p:nvPr>
            <p:ph type="title"/>
          </p:nvPr>
        </p:nvSpPr>
        <p:spPr/>
        <p:txBody>
          <a:bodyPr/>
          <a:lstStyle/>
          <a:p>
            <a:r>
              <a:rPr lang="en-IN" dirty="0"/>
              <a:t>Justification of Social Development Goals</a:t>
            </a:r>
          </a:p>
        </p:txBody>
      </p:sp>
      <p:sp>
        <p:nvSpPr>
          <p:cNvPr id="3" name="Content Placeholder 2">
            <a:extLst>
              <a:ext uri="{FF2B5EF4-FFF2-40B4-BE49-F238E27FC236}">
                <a16:creationId xmlns:a16="http://schemas.microsoft.com/office/drawing/2014/main" id="{8B47D0A8-944C-AB81-8312-A3EEC00642C7}"/>
              </a:ext>
            </a:extLst>
          </p:cNvPr>
          <p:cNvSpPr>
            <a:spLocks noGrp="1"/>
          </p:cNvSpPr>
          <p:nvPr>
            <p:ph sz="half" idx="1"/>
          </p:nvPr>
        </p:nvSpPr>
        <p:spPr/>
        <p:txBody>
          <a:bodyPr>
            <a:normAutofit fontScale="85000" lnSpcReduction="10000"/>
          </a:bodyPr>
          <a:lstStyle/>
          <a:p>
            <a:r>
              <a:rPr lang="en-IN" dirty="0"/>
              <a:t>Our project aims to align well with United Nations’ Sustainable Development Goals, the major ones we are predicting to align well with the project are:</a:t>
            </a:r>
          </a:p>
          <a:p>
            <a:pPr lvl="1"/>
            <a:r>
              <a:rPr lang="en-IN" b="1" dirty="0"/>
              <a:t>SDG 1: No Poverty</a:t>
            </a:r>
          </a:p>
          <a:p>
            <a:pPr lvl="1"/>
            <a:r>
              <a:rPr lang="en-IN" b="1" dirty="0"/>
              <a:t>SDG 2: Zero Hunger</a:t>
            </a:r>
          </a:p>
          <a:p>
            <a:r>
              <a:rPr lang="en-IN" dirty="0"/>
              <a:t>Some additional SDGs that are directly or indirectly aligning with our product are:</a:t>
            </a:r>
          </a:p>
          <a:p>
            <a:pPr lvl="1"/>
            <a:r>
              <a:rPr lang="en-IN" dirty="0"/>
              <a:t>SDG 8: Decent Work and Economic Growth</a:t>
            </a:r>
          </a:p>
          <a:p>
            <a:pPr lvl="1"/>
            <a:r>
              <a:rPr lang="en-IN" dirty="0"/>
              <a:t>SDG 12: Responsible Consumption and Production</a:t>
            </a:r>
          </a:p>
          <a:p>
            <a:pPr lvl="1"/>
            <a:r>
              <a:rPr lang="en-IN" dirty="0"/>
              <a:t>SDG 13: Climate Action</a:t>
            </a:r>
          </a:p>
        </p:txBody>
      </p:sp>
      <p:pic>
        <p:nvPicPr>
          <p:cNvPr id="1026" name="Picture 2" descr="Sustainable Development Goals (SDGs) and Disability | Division for  Inclusive Social Development (DISD)">
            <a:extLst>
              <a:ext uri="{FF2B5EF4-FFF2-40B4-BE49-F238E27FC236}">
                <a16:creationId xmlns:a16="http://schemas.microsoft.com/office/drawing/2014/main" id="{34FCB12C-B443-CD5E-AE7D-A489D35BC57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24625" y="2755020"/>
            <a:ext cx="4448175" cy="2643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356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60133-A83D-92E1-9D29-DFB95FD0A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E4068B-7207-36CE-BC4C-44343BEDD374}"/>
              </a:ext>
            </a:extLst>
          </p:cNvPr>
          <p:cNvSpPr>
            <a:spLocks noGrp="1"/>
          </p:cNvSpPr>
          <p:nvPr>
            <p:ph type="title"/>
          </p:nvPr>
        </p:nvSpPr>
        <p:spPr/>
        <p:txBody>
          <a:bodyPr>
            <a:normAutofit/>
          </a:bodyPr>
          <a:lstStyle/>
          <a:p>
            <a:r>
              <a:rPr lang="en-IN" sz="3200" dirty="0"/>
              <a:t>Justification of Social Development Goals</a:t>
            </a:r>
            <a:br>
              <a:rPr lang="en-IN" sz="3200" dirty="0"/>
            </a:br>
            <a:r>
              <a:rPr lang="en-IN" dirty="0"/>
              <a:t>SDG 1: No Poverty</a:t>
            </a:r>
            <a:endParaRPr lang="en-IN" sz="3200" dirty="0"/>
          </a:p>
        </p:txBody>
      </p:sp>
      <p:sp>
        <p:nvSpPr>
          <p:cNvPr id="6" name="Content Placeholder 5">
            <a:extLst>
              <a:ext uri="{FF2B5EF4-FFF2-40B4-BE49-F238E27FC236}">
                <a16:creationId xmlns:a16="http://schemas.microsoft.com/office/drawing/2014/main" id="{CBA4B166-C82D-5464-DB56-39255E6D52C4}"/>
              </a:ext>
            </a:extLst>
          </p:cNvPr>
          <p:cNvSpPr>
            <a:spLocks noGrp="1"/>
          </p:cNvSpPr>
          <p:nvPr>
            <p:ph idx="1"/>
          </p:nvPr>
        </p:nvSpPr>
        <p:spPr/>
        <p:txBody>
          <a:bodyPr>
            <a:normAutofit/>
          </a:bodyPr>
          <a:lstStyle/>
          <a:p>
            <a:r>
              <a:rPr lang="en-IN" b="1" i="1" dirty="0"/>
              <a:t>Providing real-time price predictions</a:t>
            </a:r>
            <a:r>
              <a:rPr lang="en-IN" dirty="0"/>
              <a:t>, allowing farmers to sell their produce at optimal rates, maximizing earnings.</a:t>
            </a:r>
          </a:p>
          <a:p>
            <a:r>
              <a:rPr lang="en-IN" b="1" i="1" dirty="0"/>
              <a:t>Offering historical price trend analysis</a:t>
            </a:r>
            <a:r>
              <a:rPr lang="en-IN" dirty="0"/>
              <a:t>, enabling traders and farmers to make informed purchasing and selling decisions.</a:t>
            </a:r>
          </a:p>
          <a:p>
            <a:r>
              <a:rPr lang="en-IN" b="1" i="1" dirty="0"/>
              <a:t>Enhancing market access</a:t>
            </a:r>
            <a:r>
              <a:rPr lang="en-IN" dirty="0"/>
              <a:t> for small-scale producers, ensuring they receive fair compensation without exploitation by intermediaries.</a:t>
            </a:r>
          </a:p>
          <a:p>
            <a:r>
              <a:rPr lang="en-IN" dirty="0"/>
              <a:t>Helping farmers adapt to economic shifts with </a:t>
            </a:r>
            <a:r>
              <a:rPr lang="en-IN" b="1" i="1" dirty="0"/>
              <a:t>AI-driven demand forecasting</a:t>
            </a:r>
            <a:r>
              <a:rPr lang="en-IN" dirty="0"/>
              <a:t>, reducing financial losses from unsold produce.</a:t>
            </a:r>
          </a:p>
        </p:txBody>
      </p:sp>
    </p:spTree>
    <p:extLst>
      <p:ext uri="{BB962C8B-B14F-4D97-AF65-F5344CB8AC3E}">
        <p14:creationId xmlns:p14="http://schemas.microsoft.com/office/powerpoint/2010/main" val="3587510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C4B56-B769-DA85-310E-B220626830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1F09DC-5DDC-D808-8DC6-4F7042DC48AE}"/>
              </a:ext>
            </a:extLst>
          </p:cNvPr>
          <p:cNvSpPr>
            <a:spLocks noGrp="1"/>
          </p:cNvSpPr>
          <p:nvPr>
            <p:ph type="title"/>
          </p:nvPr>
        </p:nvSpPr>
        <p:spPr/>
        <p:txBody>
          <a:bodyPr>
            <a:normAutofit/>
          </a:bodyPr>
          <a:lstStyle/>
          <a:p>
            <a:r>
              <a:rPr lang="en-IN" sz="3200" dirty="0"/>
              <a:t>Justification of Social Development Goals</a:t>
            </a:r>
            <a:br>
              <a:rPr lang="en-IN" sz="3200" dirty="0"/>
            </a:br>
            <a:r>
              <a:rPr lang="en-IN" dirty="0"/>
              <a:t>SDG 2: Zero Hunger</a:t>
            </a:r>
            <a:endParaRPr lang="en-IN" sz="3200" dirty="0"/>
          </a:p>
        </p:txBody>
      </p:sp>
      <p:sp>
        <p:nvSpPr>
          <p:cNvPr id="6" name="Content Placeholder 5">
            <a:extLst>
              <a:ext uri="{FF2B5EF4-FFF2-40B4-BE49-F238E27FC236}">
                <a16:creationId xmlns:a16="http://schemas.microsoft.com/office/drawing/2014/main" id="{D61C8E13-7F3A-A3A7-768A-C38246352070}"/>
              </a:ext>
            </a:extLst>
          </p:cNvPr>
          <p:cNvSpPr>
            <a:spLocks noGrp="1"/>
          </p:cNvSpPr>
          <p:nvPr>
            <p:ph idx="1"/>
          </p:nvPr>
        </p:nvSpPr>
        <p:spPr/>
        <p:txBody>
          <a:bodyPr>
            <a:normAutofit/>
          </a:bodyPr>
          <a:lstStyle/>
          <a:p>
            <a:r>
              <a:rPr lang="en-IN" b="1" i="1" dirty="0"/>
              <a:t>Improving food distribution</a:t>
            </a:r>
            <a:r>
              <a:rPr lang="en-IN" dirty="0"/>
              <a:t> through demand-supply analysis, reducing food waste and ensuring availability in high-demand areas.</a:t>
            </a:r>
          </a:p>
          <a:p>
            <a:r>
              <a:rPr lang="en-IN" b="1" i="1" dirty="0"/>
              <a:t>Enhancing agricultural planning</a:t>
            </a:r>
            <a:r>
              <a:rPr lang="en-IN" dirty="0"/>
              <a:t> by integrating weather data with price trends, helping farmers choose the best crops to cultivate.</a:t>
            </a:r>
          </a:p>
          <a:p>
            <a:r>
              <a:rPr lang="en-IN" b="1" i="1" dirty="0"/>
              <a:t>Increasing productivity and profitability</a:t>
            </a:r>
            <a:r>
              <a:rPr lang="en-IN" dirty="0"/>
              <a:t>, making farming a more viable and sustainable livelihood.</a:t>
            </a:r>
          </a:p>
          <a:p>
            <a:r>
              <a:rPr lang="en-IN" b="1" i="1" dirty="0"/>
              <a:t>Supporting government policies</a:t>
            </a:r>
            <a:r>
              <a:rPr lang="en-IN" dirty="0"/>
              <a:t> with data-driven market trend reports to ensure stable food supply chains.</a:t>
            </a:r>
          </a:p>
        </p:txBody>
      </p:sp>
    </p:spTree>
    <p:extLst>
      <p:ext uri="{BB962C8B-B14F-4D97-AF65-F5344CB8AC3E}">
        <p14:creationId xmlns:p14="http://schemas.microsoft.com/office/powerpoint/2010/main" val="2495912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F2E2E-3572-C235-E5DA-65E42A8790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11AD7-B45C-E1D3-DFC4-2C503D1F5F92}"/>
              </a:ext>
            </a:extLst>
          </p:cNvPr>
          <p:cNvSpPr>
            <a:spLocks noGrp="1"/>
          </p:cNvSpPr>
          <p:nvPr>
            <p:ph type="title"/>
          </p:nvPr>
        </p:nvSpPr>
        <p:spPr/>
        <p:txBody>
          <a:bodyPr>
            <a:normAutofit/>
          </a:bodyPr>
          <a:lstStyle/>
          <a:p>
            <a:r>
              <a:rPr lang="en-IN" sz="3200" dirty="0"/>
              <a:t>Justification of Social Development Goals</a:t>
            </a:r>
            <a:br>
              <a:rPr lang="en-IN" sz="3200" dirty="0"/>
            </a:br>
            <a:r>
              <a:rPr lang="en-IN" dirty="0"/>
              <a:t>Additional SDGs</a:t>
            </a:r>
            <a:endParaRPr lang="en-IN" sz="3200" dirty="0"/>
          </a:p>
        </p:txBody>
      </p:sp>
      <p:sp>
        <p:nvSpPr>
          <p:cNvPr id="3" name="Content Placeholder 2">
            <a:extLst>
              <a:ext uri="{FF2B5EF4-FFF2-40B4-BE49-F238E27FC236}">
                <a16:creationId xmlns:a16="http://schemas.microsoft.com/office/drawing/2014/main" id="{EF893EBC-111C-2EBB-AEB7-8ED192446589}"/>
              </a:ext>
            </a:extLst>
          </p:cNvPr>
          <p:cNvSpPr>
            <a:spLocks noGrp="1"/>
          </p:cNvSpPr>
          <p:nvPr>
            <p:ph idx="1"/>
          </p:nvPr>
        </p:nvSpPr>
        <p:spPr/>
        <p:txBody>
          <a:bodyPr>
            <a:normAutofit/>
          </a:bodyPr>
          <a:lstStyle/>
          <a:p>
            <a:r>
              <a:rPr lang="en-IN" b="1" i="1" dirty="0"/>
              <a:t>SDG 8: Decent Work and Economic Growth</a:t>
            </a:r>
            <a:r>
              <a:rPr lang="en-IN" dirty="0"/>
              <a:t> – Empowers farmers with market intelligence to secure fair wages and promotes digital innovation in agriculture.</a:t>
            </a:r>
          </a:p>
          <a:p>
            <a:endParaRPr lang="en-IN" dirty="0"/>
          </a:p>
          <a:p>
            <a:r>
              <a:rPr lang="en-IN" b="1" i="1" dirty="0"/>
              <a:t>SDG 12: Responsible Consumption and Production</a:t>
            </a:r>
            <a:r>
              <a:rPr lang="en-IN" dirty="0"/>
              <a:t> – Reduces food waste by aligning production with real-time demand insights.</a:t>
            </a:r>
          </a:p>
          <a:p>
            <a:endParaRPr lang="en-IN" b="1" i="1" dirty="0"/>
          </a:p>
          <a:p>
            <a:r>
              <a:rPr lang="en-IN" b="1" i="1" dirty="0"/>
              <a:t>SDG 13: Climate Action</a:t>
            </a:r>
            <a:r>
              <a:rPr lang="en-IN" dirty="0"/>
              <a:t> – Integrates weather-based predictions to help farmers adapt to climate variability and minimize losses.</a:t>
            </a:r>
          </a:p>
        </p:txBody>
      </p:sp>
    </p:spTree>
    <p:extLst>
      <p:ext uri="{BB962C8B-B14F-4D97-AF65-F5344CB8AC3E}">
        <p14:creationId xmlns:p14="http://schemas.microsoft.com/office/powerpoint/2010/main" val="1689765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2BC51-AAD7-B725-3A51-F9FD476C3B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70C1A-2567-DEB3-78CB-1100F5AD4CD2}"/>
              </a:ext>
            </a:extLst>
          </p:cNvPr>
          <p:cNvSpPr>
            <a:spLocks noGrp="1"/>
          </p:cNvSpPr>
          <p:nvPr>
            <p:ph type="title"/>
          </p:nvPr>
        </p:nvSpPr>
        <p:spPr/>
        <p:txBody>
          <a:bodyPr/>
          <a:lstStyle/>
          <a:p>
            <a:r>
              <a:rPr lang="en-IN" dirty="0"/>
              <a:t>DIAGRAMS</a:t>
            </a:r>
          </a:p>
        </p:txBody>
      </p:sp>
      <p:sp>
        <p:nvSpPr>
          <p:cNvPr id="3" name="Text Placeholder 2">
            <a:extLst>
              <a:ext uri="{FF2B5EF4-FFF2-40B4-BE49-F238E27FC236}">
                <a16:creationId xmlns:a16="http://schemas.microsoft.com/office/drawing/2014/main" id="{6F09ADF1-7FE6-04A3-EEED-6A3F02B3A2D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68022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652F-651E-CB44-7863-A87E07E1991B}"/>
              </a:ext>
            </a:extLst>
          </p:cNvPr>
          <p:cNvSpPr>
            <a:spLocks noGrp="1"/>
          </p:cNvSpPr>
          <p:nvPr>
            <p:ph type="title"/>
          </p:nvPr>
        </p:nvSpPr>
        <p:spPr/>
        <p:txBody>
          <a:bodyPr/>
          <a:lstStyle/>
          <a:p>
            <a:r>
              <a:rPr lang="en-IN" dirty="0"/>
              <a:t>E-R Diagram for Review 1</a:t>
            </a:r>
          </a:p>
        </p:txBody>
      </p:sp>
      <p:pic>
        <p:nvPicPr>
          <p:cNvPr id="5" name="Content Placeholder 4" descr="A diagram of a software company&#10;&#10;AI-generated content may be incorrect.">
            <a:extLst>
              <a:ext uri="{FF2B5EF4-FFF2-40B4-BE49-F238E27FC236}">
                <a16:creationId xmlns:a16="http://schemas.microsoft.com/office/drawing/2014/main" id="{E012F2DB-1941-7A17-8384-7BD340EEC6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9081" y="1438582"/>
            <a:ext cx="8293837" cy="5230014"/>
          </a:xfrm>
        </p:spPr>
      </p:pic>
    </p:spTree>
    <p:extLst>
      <p:ext uri="{BB962C8B-B14F-4D97-AF65-F5344CB8AC3E}">
        <p14:creationId xmlns:p14="http://schemas.microsoft.com/office/powerpoint/2010/main" val="562616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F588F-A053-CE42-1608-0349A21394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61138-5C4D-A56E-316A-24A6CFB898FD}"/>
              </a:ext>
            </a:extLst>
          </p:cNvPr>
          <p:cNvSpPr>
            <a:spLocks noGrp="1"/>
          </p:cNvSpPr>
          <p:nvPr>
            <p:ph type="title"/>
          </p:nvPr>
        </p:nvSpPr>
        <p:spPr/>
        <p:txBody>
          <a:bodyPr/>
          <a:lstStyle/>
          <a:p>
            <a:r>
              <a:rPr lang="en-IN" dirty="0"/>
              <a:t>Architecture Diagram</a:t>
            </a:r>
          </a:p>
        </p:txBody>
      </p:sp>
      <p:pic>
        <p:nvPicPr>
          <p:cNvPr id="7" name="Content Placeholder 6" descr="A screenshot of a computer&#10;&#10;AI-generated content may be incorrect.">
            <a:extLst>
              <a:ext uri="{FF2B5EF4-FFF2-40B4-BE49-F238E27FC236}">
                <a16:creationId xmlns:a16="http://schemas.microsoft.com/office/drawing/2014/main" id="{8BBB7F92-CA47-16D2-F6F2-1F73050488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3952" y="2286000"/>
            <a:ext cx="7276495" cy="3581400"/>
          </a:xfrm>
        </p:spPr>
      </p:pic>
    </p:spTree>
    <p:extLst>
      <p:ext uri="{BB962C8B-B14F-4D97-AF65-F5344CB8AC3E}">
        <p14:creationId xmlns:p14="http://schemas.microsoft.com/office/powerpoint/2010/main" val="386437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8B472-D9CC-002A-742B-98959E5724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EF77CE-FECF-87E4-6F41-AD2752047030}"/>
              </a:ext>
            </a:extLst>
          </p:cNvPr>
          <p:cNvSpPr>
            <a:spLocks noGrp="1"/>
          </p:cNvSpPr>
          <p:nvPr>
            <p:ph type="title"/>
          </p:nvPr>
        </p:nvSpPr>
        <p:spPr/>
        <p:txBody>
          <a:bodyPr/>
          <a:lstStyle/>
          <a:p>
            <a:r>
              <a:rPr lang="en-IN" dirty="0"/>
              <a:t>Use Case Diagram</a:t>
            </a:r>
          </a:p>
        </p:txBody>
      </p:sp>
      <p:pic>
        <p:nvPicPr>
          <p:cNvPr id="6" name="Content Placeholder 5" descr="A screenshot of a computer&#10;&#10;AI-generated content may be incorrect.">
            <a:extLst>
              <a:ext uri="{FF2B5EF4-FFF2-40B4-BE49-F238E27FC236}">
                <a16:creationId xmlns:a16="http://schemas.microsoft.com/office/drawing/2014/main" id="{093156C1-6171-BDA2-D785-0E98B7FD0D8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255" b="13109"/>
          <a:stretch/>
        </p:blipFill>
        <p:spPr>
          <a:xfrm>
            <a:off x="2349910" y="1622336"/>
            <a:ext cx="7492180" cy="4909433"/>
          </a:xfrm>
        </p:spPr>
      </p:pic>
    </p:spTree>
    <p:extLst>
      <p:ext uri="{BB962C8B-B14F-4D97-AF65-F5344CB8AC3E}">
        <p14:creationId xmlns:p14="http://schemas.microsoft.com/office/powerpoint/2010/main" val="3672712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86B10-59A4-97A6-F0D9-44BB05B8CB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ADAC71-1715-892E-29DA-E07B41A3F548}"/>
              </a:ext>
            </a:extLst>
          </p:cNvPr>
          <p:cNvSpPr>
            <a:spLocks noGrp="1"/>
          </p:cNvSpPr>
          <p:nvPr>
            <p:ph type="title"/>
          </p:nvPr>
        </p:nvSpPr>
        <p:spPr/>
        <p:txBody>
          <a:bodyPr/>
          <a:lstStyle/>
          <a:p>
            <a:r>
              <a:rPr lang="en-IN" dirty="0"/>
              <a:t>Class Diagram</a:t>
            </a:r>
          </a:p>
        </p:txBody>
      </p:sp>
      <p:pic>
        <p:nvPicPr>
          <p:cNvPr id="7" name="Content Placeholder 6" descr="A diagram of a data flow&#10;&#10;AI-generated content may be incorrect.">
            <a:extLst>
              <a:ext uri="{FF2B5EF4-FFF2-40B4-BE49-F238E27FC236}">
                <a16:creationId xmlns:a16="http://schemas.microsoft.com/office/drawing/2014/main" id="{4ED05D9F-3FEE-30B8-CBBE-F997643C2C5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478" t="7550" r="7143" b="13933"/>
          <a:stretch/>
        </p:blipFill>
        <p:spPr>
          <a:xfrm>
            <a:off x="2851354" y="2171700"/>
            <a:ext cx="6489291" cy="3756959"/>
          </a:xfrm>
        </p:spPr>
      </p:pic>
    </p:spTree>
    <p:extLst>
      <p:ext uri="{BB962C8B-B14F-4D97-AF65-F5344CB8AC3E}">
        <p14:creationId xmlns:p14="http://schemas.microsoft.com/office/powerpoint/2010/main" val="1763068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BBF41-188E-D095-F04C-A97B2BC4978A}"/>
              </a:ext>
            </a:extLst>
          </p:cNvPr>
          <p:cNvSpPr>
            <a:spLocks noGrp="1"/>
          </p:cNvSpPr>
          <p:nvPr>
            <p:ph type="title"/>
          </p:nvPr>
        </p:nvSpPr>
        <p:spPr/>
        <p:txBody>
          <a:bodyPr anchor="ctr"/>
          <a:lstStyle/>
          <a:p>
            <a:r>
              <a:rPr lang="en-IN" dirty="0"/>
              <a:t>AGENDA AND CONTENTS</a:t>
            </a:r>
          </a:p>
        </p:txBody>
      </p:sp>
      <p:sp>
        <p:nvSpPr>
          <p:cNvPr id="3" name="Content Placeholder 2">
            <a:extLst>
              <a:ext uri="{FF2B5EF4-FFF2-40B4-BE49-F238E27FC236}">
                <a16:creationId xmlns:a16="http://schemas.microsoft.com/office/drawing/2014/main" id="{ED2DA9B1-A1D2-A3D1-4031-CB63CCC9A7D0}"/>
              </a:ext>
            </a:extLst>
          </p:cNvPr>
          <p:cNvSpPr>
            <a:spLocks noGrp="1"/>
          </p:cNvSpPr>
          <p:nvPr>
            <p:ph idx="1"/>
          </p:nvPr>
        </p:nvSpPr>
        <p:spPr/>
        <p:txBody>
          <a:bodyPr/>
          <a:lstStyle/>
          <a:p>
            <a:pPr marL="457200" indent="-457200">
              <a:buFont typeface="+mj-lt"/>
              <a:buAutoNum type="arabicPeriod"/>
            </a:pPr>
            <a:r>
              <a:rPr lang="en-IN" dirty="0"/>
              <a:t>Abstract</a:t>
            </a:r>
          </a:p>
          <a:p>
            <a:pPr marL="457200" indent="-457200">
              <a:buFont typeface="+mj-lt"/>
              <a:buAutoNum type="arabicPeriod"/>
            </a:pPr>
            <a:r>
              <a:rPr lang="en-IN" dirty="0"/>
              <a:t>Introduction</a:t>
            </a:r>
          </a:p>
          <a:p>
            <a:pPr marL="457200" indent="-457200">
              <a:buFont typeface="+mj-lt"/>
              <a:buAutoNum type="arabicPeriod"/>
            </a:pPr>
            <a:r>
              <a:rPr lang="en-IN" dirty="0"/>
              <a:t>Product Vision</a:t>
            </a:r>
          </a:p>
          <a:p>
            <a:pPr marL="457200" indent="-457200">
              <a:buFont typeface="+mj-lt"/>
              <a:buAutoNum type="arabicPeriod"/>
            </a:pPr>
            <a:r>
              <a:rPr lang="en-IN" dirty="0"/>
              <a:t>Justification of Social Development Goals</a:t>
            </a:r>
          </a:p>
          <a:p>
            <a:pPr marL="457200" indent="-457200">
              <a:buFont typeface="+mj-lt"/>
              <a:buAutoNum type="arabicPeriod"/>
            </a:pPr>
            <a:r>
              <a:rPr lang="en-IN" dirty="0"/>
              <a:t>Diagram</a:t>
            </a:r>
          </a:p>
          <a:p>
            <a:pPr marL="457200" indent="-457200">
              <a:buFont typeface="+mj-lt"/>
              <a:buAutoNum type="arabicPeriod"/>
            </a:pPr>
            <a:r>
              <a:rPr lang="en-IN" dirty="0"/>
              <a:t>Existing Models, Challenges and Limitations</a:t>
            </a:r>
          </a:p>
          <a:p>
            <a:pPr marL="457200" indent="-457200">
              <a:buFont typeface="+mj-lt"/>
              <a:buAutoNum type="arabicPeriod"/>
            </a:pPr>
            <a:r>
              <a:rPr lang="en-IN" dirty="0"/>
              <a:t>Our Solution</a:t>
            </a:r>
          </a:p>
          <a:p>
            <a:pPr marL="457200" indent="-457200">
              <a:buFont typeface="+mj-lt"/>
              <a:buAutoNum type="arabicPeriod"/>
            </a:pPr>
            <a:r>
              <a:rPr lang="en-IN" dirty="0"/>
              <a:t>Conclusion</a:t>
            </a:r>
          </a:p>
        </p:txBody>
      </p:sp>
    </p:spTree>
    <p:extLst>
      <p:ext uri="{BB962C8B-B14F-4D97-AF65-F5344CB8AC3E}">
        <p14:creationId xmlns:p14="http://schemas.microsoft.com/office/powerpoint/2010/main" val="3560138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146F2-83E1-E260-4B39-E42EA77A6E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C92D73-906E-1B13-7BDB-89B2117AEFCF}"/>
              </a:ext>
            </a:extLst>
          </p:cNvPr>
          <p:cNvSpPr>
            <a:spLocks noGrp="1"/>
          </p:cNvSpPr>
          <p:nvPr>
            <p:ph type="title"/>
          </p:nvPr>
        </p:nvSpPr>
        <p:spPr/>
        <p:txBody>
          <a:bodyPr/>
          <a:lstStyle/>
          <a:p>
            <a:r>
              <a:rPr lang="en-IN" dirty="0"/>
              <a:t>Sequence Diagram</a:t>
            </a:r>
          </a:p>
        </p:txBody>
      </p:sp>
      <p:pic>
        <p:nvPicPr>
          <p:cNvPr id="6" name="Content Placeholder 5" descr="A screenshot of a computer&#10;&#10;AI-generated content may be incorrect.">
            <a:extLst>
              <a:ext uri="{FF2B5EF4-FFF2-40B4-BE49-F238E27FC236}">
                <a16:creationId xmlns:a16="http://schemas.microsoft.com/office/drawing/2014/main" id="{137B7961-A78A-12D1-88CD-E4579D23667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6177" b="8442"/>
          <a:stretch/>
        </p:blipFill>
        <p:spPr>
          <a:xfrm>
            <a:off x="3648166" y="1724688"/>
            <a:ext cx="4895668" cy="4447512"/>
          </a:xfrm>
        </p:spPr>
      </p:pic>
    </p:spTree>
    <p:extLst>
      <p:ext uri="{BB962C8B-B14F-4D97-AF65-F5344CB8AC3E}">
        <p14:creationId xmlns:p14="http://schemas.microsoft.com/office/powerpoint/2010/main" val="4140309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D78B1-EB04-615A-8804-0DAA2A09A4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99195-6C13-50E0-86C1-ACBC5DE26808}"/>
              </a:ext>
            </a:extLst>
          </p:cNvPr>
          <p:cNvSpPr>
            <a:spLocks noGrp="1"/>
          </p:cNvSpPr>
          <p:nvPr>
            <p:ph type="title"/>
          </p:nvPr>
        </p:nvSpPr>
        <p:spPr/>
        <p:txBody>
          <a:bodyPr/>
          <a:lstStyle/>
          <a:p>
            <a:r>
              <a:rPr lang="en-IN" dirty="0"/>
              <a:t>E-R Diagram for Review 2</a:t>
            </a:r>
          </a:p>
        </p:txBody>
      </p:sp>
      <p:pic>
        <p:nvPicPr>
          <p:cNvPr id="7" name="Content Placeholder 6" descr="A screenshot of a computer&#10;&#10;AI-generated content may be incorrect.">
            <a:extLst>
              <a:ext uri="{FF2B5EF4-FFF2-40B4-BE49-F238E27FC236}">
                <a16:creationId xmlns:a16="http://schemas.microsoft.com/office/drawing/2014/main" id="{25658F25-56A8-724C-6475-294C3A66DDE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0055" b="10294"/>
          <a:stretch/>
        </p:blipFill>
        <p:spPr>
          <a:xfrm>
            <a:off x="3986980" y="1429049"/>
            <a:ext cx="4218039" cy="5335545"/>
          </a:xfrm>
        </p:spPr>
      </p:pic>
    </p:spTree>
    <p:extLst>
      <p:ext uri="{BB962C8B-B14F-4D97-AF65-F5344CB8AC3E}">
        <p14:creationId xmlns:p14="http://schemas.microsoft.com/office/powerpoint/2010/main" val="4040128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DF52F-95E1-8AA1-A0F4-70AB6451B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FECC2E-0581-7272-1227-3935DC6865D0}"/>
              </a:ext>
            </a:extLst>
          </p:cNvPr>
          <p:cNvSpPr>
            <a:spLocks noGrp="1"/>
          </p:cNvSpPr>
          <p:nvPr>
            <p:ph type="title"/>
          </p:nvPr>
        </p:nvSpPr>
        <p:spPr/>
        <p:txBody>
          <a:bodyPr/>
          <a:lstStyle/>
          <a:p>
            <a:r>
              <a:rPr lang="en-IN" dirty="0"/>
              <a:t>Microsoft Planner</a:t>
            </a:r>
          </a:p>
        </p:txBody>
      </p:sp>
      <p:pic>
        <p:nvPicPr>
          <p:cNvPr id="6" name="Content Placeholder 5" descr="A screenshot of a computer&#10;&#10;AI-generated content may be incorrect.">
            <a:extLst>
              <a:ext uri="{FF2B5EF4-FFF2-40B4-BE49-F238E27FC236}">
                <a16:creationId xmlns:a16="http://schemas.microsoft.com/office/drawing/2014/main" id="{F497AB91-FDFE-D57C-4B90-7EA47FA8F2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4306" y="2286000"/>
            <a:ext cx="6375788" cy="3581400"/>
          </a:xfrm>
        </p:spPr>
      </p:pic>
    </p:spTree>
    <p:extLst>
      <p:ext uri="{BB962C8B-B14F-4D97-AF65-F5344CB8AC3E}">
        <p14:creationId xmlns:p14="http://schemas.microsoft.com/office/powerpoint/2010/main" val="2373818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A5715-CBD8-4D07-CD35-AA4E2BE14C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78E71A-318C-2399-233A-DF72F8416784}"/>
              </a:ext>
            </a:extLst>
          </p:cNvPr>
          <p:cNvSpPr>
            <a:spLocks noGrp="1"/>
          </p:cNvSpPr>
          <p:nvPr>
            <p:ph type="title"/>
          </p:nvPr>
        </p:nvSpPr>
        <p:spPr/>
        <p:txBody>
          <a:bodyPr>
            <a:normAutofit/>
          </a:bodyPr>
          <a:lstStyle/>
          <a:p>
            <a:r>
              <a:rPr lang="en-IN" sz="4800" dirty="0"/>
              <a:t>EXISTING MODELS, CHALLENGES AND LIMITATIONS</a:t>
            </a:r>
          </a:p>
        </p:txBody>
      </p:sp>
      <p:sp>
        <p:nvSpPr>
          <p:cNvPr id="3" name="Text Placeholder 2">
            <a:extLst>
              <a:ext uri="{FF2B5EF4-FFF2-40B4-BE49-F238E27FC236}">
                <a16:creationId xmlns:a16="http://schemas.microsoft.com/office/drawing/2014/main" id="{9038AE47-8AC8-7C2A-F938-337148DAC42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519762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3618F-FB1F-BE47-C8F2-A23C2BA8D90E}"/>
              </a:ext>
            </a:extLst>
          </p:cNvPr>
          <p:cNvSpPr>
            <a:spLocks noGrp="1"/>
          </p:cNvSpPr>
          <p:nvPr>
            <p:ph type="title"/>
          </p:nvPr>
        </p:nvSpPr>
        <p:spPr/>
        <p:txBody>
          <a:bodyPr/>
          <a:lstStyle/>
          <a:p>
            <a:r>
              <a:rPr lang="en-IN" dirty="0"/>
              <a:t>Existing Models</a:t>
            </a:r>
          </a:p>
        </p:txBody>
      </p:sp>
      <p:sp>
        <p:nvSpPr>
          <p:cNvPr id="3" name="Content Placeholder 2">
            <a:extLst>
              <a:ext uri="{FF2B5EF4-FFF2-40B4-BE49-F238E27FC236}">
                <a16:creationId xmlns:a16="http://schemas.microsoft.com/office/drawing/2014/main" id="{A4DB275C-84D0-CA40-EBBB-41A059323427}"/>
              </a:ext>
            </a:extLst>
          </p:cNvPr>
          <p:cNvSpPr>
            <a:spLocks noGrp="1"/>
          </p:cNvSpPr>
          <p:nvPr>
            <p:ph idx="1"/>
          </p:nvPr>
        </p:nvSpPr>
        <p:spPr/>
        <p:txBody>
          <a:bodyPr/>
          <a:lstStyle/>
          <a:p>
            <a:r>
              <a:rPr lang="en-IN" dirty="0"/>
              <a:t>As part of the Literature Survey, we came across some existing models in use for products similar to ours, some of them are:</a:t>
            </a:r>
          </a:p>
          <a:p>
            <a:pPr lvl="1"/>
            <a:r>
              <a:rPr lang="en-IN" b="1" i="1" dirty="0"/>
              <a:t>Random Forest</a:t>
            </a:r>
            <a:r>
              <a:rPr lang="en-IN" dirty="0"/>
              <a:t> – </a:t>
            </a:r>
            <a:r>
              <a:rPr lang="en-IN" i="0" dirty="0"/>
              <a:t>A powerful ensemble learning method that improves accuracy by combining multiple decision trees.</a:t>
            </a:r>
          </a:p>
          <a:p>
            <a:pPr lvl="1"/>
            <a:r>
              <a:rPr lang="en-IN" b="1" i="1" dirty="0"/>
              <a:t>Long Short-Term Memory (LSTM)</a:t>
            </a:r>
            <a:r>
              <a:rPr lang="en-IN" dirty="0"/>
              <a:t> – </a:t>
            </a:r>
            <a:r>
              <a:rPr lang="en-IN" i="0" dirty="0"/>
              <a:t>A type of neural network specialized for time-series forecasting, capturing long-term dependencies in price trends.</a:t>
            </a:r>
          </a:p>
          <a:p>
            <a:pPr lvl="1"/>
            <a:r>
              <a:rPr lang="en-IN" b="1" i="1" dirty="0"/>
              <a:t>Gradient Boosting (</a:t>
            </a:r>
            <a:r>
              <a:rPr lang="en-IN" b="1" i="1" dirty="0" err="1"/>
              <a:t>XGBoost</a:t>
            </a:r>
            <a:r>
              <a:rPr lang="en-IN" b="1" i="1" dirty="0"/>
              <a:t>, </a:t>
            </a:r>
            <a:r>
              <a:rPr lang="en-IN" b="1" i="1" dirty="0" err="1"/>
              <a:t>LightGBM</a:t>
            </a:r>
            <a:r>
              <a:rPr lang="en-IN" b="1" i="1" dirty="0"/>
              <a:t>, </a:t>
            </a:r>
            <a:r>
              <a:rPr lang="en-IN" b="1" i="1" dirty="0" err="1"/>
              <a:t>CatBoost</a:t>
            </a:r>
            <a:r>
              <a:rPr lang="en-IN" b="1" i="1" dirty="0"/>
              <a:t>)</a:t>
            </a:r>
            <a:r>
              <a:rPr lang="en-IN" dirty="0"/>
              <a:t> – </a:t>
            </a:r>
            <a:r>
              <a:rPr lang="en-IN" i="0" dirty="0"/>
              <a:t>Boosting algorithms that enhance prediction accuracy by learning from past errors.</a:t>
            </a:r>
          </a:p>
          <a:p>
            <a:pPr lvl="1"/>
            <a:r>
              <a:rPr lang="en-IN" b="1" i="1" dirty="0"/>
              <a:t>ARIMA (</a:t>
            </a:r>
            <a:r>
              <a:rPr lang="en-IN" b="1" i="1" dirty="0" err="1"/>
              <a:t>AutoRegressive</a:t>
            </a:r>
            <a:r>
              <a:rPr lang="en-IN" b="1" i="1" dirty="0"/>
              <a:t> Integrated Moving Average)</a:t>
            </a:r>
            <a:r>
              <a:rPr lang="en-IN" dirty="0"/>
              <a:t> – </a:t>
            </a:r>
            <a:r>
              <a:rPr lang="en-IN" i="0" dirty="0"/>
              <a:t>A statistical model commonly used for time-series forecasting based on historical trends.</a:t>
            </a:r>
          </a:p>
        </p:txBody>
      </p:sp>
    </p:spTree>
    <p:extLst>
      <p:ext uri="{BB962C8B-B14F-4D97-AF65-F5344CB8AC3E}">
        <p14:creationId xmlns:p14="http://schemas.microsoft.com/office/powerpoint/2010/main" val="2835473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8A60-7A16-ABBD-28A2-4B0EBA948952}"/>
              </a:ext>
            </a:extLst>
          </p:cNvPr>
          <p:cNvSpPr>
            <a:spLocks noGrp="1"/>
          </p:cNvSpPr>
          <p:nvPr>
            <p:ph type="title"/>
          </p:nvPr>
        </p:nvSpPr>
        <p:spPr/>
        <p:txBody>
          <a:bodyPr/>
          <a:lstStyle/>
          <a:p>
            <a:r>
              <a:rPr lang="en-IN" dirty="0"/>
              <a:t>Challenges and Limitations</a:t>
            </a:r>
          </a:p>
        </p:txBody>
      </p:sp>
      <p:sp>
        <p:nvSpPr>
          <p:cNvPr id="3" name="Content Placeholder 2">
            <a:extLst>
              <a:ext uri="{FF2B5EF4-FFF2-40B4-BE49-F238E27FC236}">
                <a16:creationId xmlns:a16="http://schemas.microsoft.com/office/drawing/2014/main" id="{955A99E4-3BD2-B412-D151-BE249C697693}"/>
              </a:ext>
            </a:extLst>
          </p:cNvPr>
          <p:cNvSpPr>
            <a:spLocks noGrp="1"/>
          </p:cNvSpPr>
          <p:nvPr>
            <p:ph idx="1"/>
          </p:nvPr>
        </p:nvSpPr>
        <p:spPr/>
        <p:txBody>
          <a:bodyPr>
            <a:normAutofit/>
          </a:bodyPr>
          <a:lstStyle/>
          <a:p>
            <a:r>
              <a:rPr lang="en-IN" b="1" i="1" dirty="0"/>
              <a:t>Data Quality &amp; Availability</a:t>
            </a:r>
            <a:r>
              <a:rPr lang="en-IN" dirty="0"/>
              <a:t> – Inconsistent or missing historical price and weather data affects model accuracy.</a:t>
            </a:r>
          </a:p>
          <a:p>
            <a:r>
              <a:rPr lang="en-IN" b="1" i="1" dirty="0"/>
              <a:t>Feature Selection Complexity</a:t>
            </a:r>
            <a:r>
              <a:rPr lang="en-IN" dirty="0"/>
              <a:t> – Identifying the right factors influencing price trends is challenging.</a:t>
            </a:r>
          </a:p>
          <a:p>
            <a:r>
              <a:rPr lang="en-IN" b="1" i="1" dirty="0"/>
              <a:t>Real-time Data Integration</a:t>
            </a:r>
            <a:r>
              <a:rPr lang="en-IN" dirty="0"/>
              <a:t> – Ensuring seamless updates from multiple sources like weather APIs and market trends.</a:t>
            </a:r>
          </a:p>
          <a:p>
            <a:r>
              <a:rPr lang="en-IN" b="1" i="1" dirty="0"/>
              <a:t>Model Accuracy &amp; Performance</a:t>
            </a:r>
            <a:r>
              <a:rPr lang="en-IN" dirty="0"/>
              <a:t> – Some models struggle with highly volatile markets and seasonal fluctuations.</a:t>
            </a:r>
          </a:p>
        </p:txBody>
      </p:sp>
    </p:spTree>
    <p:extLst>
      <p:ext uri="{BB962C8B-B14F-4D97-AF65-F5344CB8AC3E}">
        <p14:creationId xmlns:p14="http://schemas.microsoft.com/office/powerpoint/2010/main" val="248325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53A65-DD4C-6E74-6EFF-87A8F325D9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6F9B66-8955-981B-01E2-753AA4252701}"/>
              </a:ext>
            </a:extLst>
          </p:cNvPr>
          <p:cNvSpPr>
            <a:spLocks noGrp="1"/>
          </p:cNvSpPr>
          <p:nvPr>
            <p:ph type="title"/>
          </p:nvPr>
        </p:nvSpPr>
        <p:spPr/>
        <p:txBody>
          <a:bodyPr/>
          <a:lstStyle/>
          <a:p>
            <a:r>
              <a:rPr lang="en-IN" dirty="0"/>
              <a:t>Challenges and Limitations</a:t>
            </a:r>
          </a:p>
        </p:txBody>
      </p:sp>
      <p:sp>
        <p:nvSpPr>
          <p:cNvPr id="3" name="Content Placeholder 2">
            <a:extLst>
              <a:ext uri="{FF2B5EF4-FFF2-40B4-BE49-F238E27FC236}">
                <a16:creationId xmlns:a16="http://schemas.microsoft.com/office/drawing/2014/main" id="{45BC3469-190A-D777-5E6E-CE019CA7A848}"/>
              </a:ext>
            </a:extLst>
          </p:cNvPr>
          <p:cNvSpPr>
            <a:spLocks noGrp="1"/>
          </p:cNvSpPr>
          <p:nvPr>
            <p:ph idx="1"/>
          </p:nvPr>
        </p:nvSpPr>
        <p:spPr/>
        <p:txBody>
          <a:bodyPr>
            <a:normAutofit/>
          </a:bodyPr>
          <a:lstStyle/>
          <a:p>
            <a:r>
              <a:rPr lang="en-IN" b="1" i="1" dirty="0"/>
              <a:t>Computational Efficiency</a:t>
            </a:r>
            <a:r>
              <a:rPr lang="en-IN" dirty="0"/>
              <a:t> – Advanced models like LSTMs and Transformers require high processing power.</a:t>
            </a:r>
          </a:p>
          <a:p>
            <a:r>
              <a:rPr lang="en-IN" b="1" i="1" dirty="0"/>
              <a:t>Scalability Issues</a:t>
            </a:r>
            <a:r>
              <a:rPr lang="en-IN" dirty="0"/>
              <a:t> – Supporting multiple users while maintaining quick and accurate predictions.</a:t>
            </a:r>
          </a:p>
          <a:p>
            <a:r>
              <a:rPr lang="en-IN" b="1" i="1" dirty="0"/>
              <a:t>Security &amp; Data Integrity</a:t>
            </a:r>
            <a:r>
              <a:rPr lang="en-IN" dirty="0"/>
              <a:t> – Protecting sensitive agricultural data from tampering and cyber threats.</a:t>
            </a:r>
          </a:p>
          <a:p>
            <a:r>
              <a:rPr lang="en-IN" b="1" i="1" dirty="0"/>
              <a:t>Limited Adoption &amp; Awareness</a:t>
            </a:r>
            <a:r>
              <a:rPr lang="en-IN" dirty="0"/>
              <a:t> – Farmers and traders may need training to effectively use AI-based insights.</a:t>
            </a:r>
          </a:p>
        </p:txBody>
      </p:sp>
    </p:spTree>
    <p:extLst>
      <p:ext uri="{BB962C8B-B14F-4D97-AF65-F5344CB8AC3E}">
        <p14:creationId xmlns:p14="http://schemas.microsoft.com/office/powerpoint/2010/main" val="2396262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EB6B7-E33E-119C-4C0E-48EF92FA94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BD40D9-298A-3C64-DC8E-D9DBAE3BB58A}"/>
              </a:ext>
            </a:extLst>
          </p:cNvPr>
          <p:cNvSpPr>
            <a:spLocks noGrp="1"/>
          </p:cNvSpPr>
          <p:nvPr>
            <p:ph type="title"/>
          </p:nvPr>
        </p:nvSpPr>
        <p:spPr/>
        <p:txBody>
          <a:bodyPr>
            <a:normAutofit/>
          </a:bodyPr>
          <a:lstStyle/>
          <a:p>
            <a:r>
              <a:rPr lang="en-IN" sz="6600" dirty="0"/>
              <a:t>OUR SOLUTION</a:t>
            </a:r>
          </a:p>
        </p:txBody>
      </p:sp>
      <p:sp>
        <p:nvSpPr>
          <p:cNvPr id="3" name="Text Placeholder 2">
            <a:extLst>
              <a:ext uri="{FF2B5EF4-FFF2-40B4-BE49-F238E27FC236}">
                <a16:creationId xmlns:a16="http://schemas.microsoft.com/office/drawing/2014/main" id="{2251718B-5191-F567-86DD-07EB31FCD65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163507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7421-875E-2642-E797-B3D0A3B47165}"/>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E94C21B4-DE97-7444-D489-6D0BCACDF3CE}"/>
              </a:ext>
            </a:extLst>
          </p:cNvPr>
          <p:cNvSpPr>
            <a:spLocks noGrp="1"/>
          </p:cNvSpPr>
          <p:nvPr>
            <p:ph idx="1"/>
          </p:nvPr>
        </p:nvSpPr>
        <p:spPr/>
        <p:txBody>
          <a:bodyPr>
            <a:normAutofit/>
          </a:bodyPr>
          <a:lstStyle/>
          <a:p>
            <a:r>
              <a:rPr lang="en-IN" dirty="0"/>
              <a:t>To overcome the challenges and limitations of existing models, we want our product to incorporate some improvements, including but not limited to:</a:t>
            </a:r>
          </a:p>
          <a:p>
            <a:pPr lvl="1"/>
            <a:r>
              <a:rPr lang="en-IN" b="1" dirty="0"/>
              <a:t>Enhanced Data Quality – </a:t>
            </a:r>
            <a:r>
              <a:rPr lang="en-IN" i="0" dirty="0"/>
              <a:t>to fill data gaps.</a:t>
            </a:r>
          </a:p>
          <a:p>
            <a:pPr lvl="1"/>
            <a:r>
              <a:rPr lang="en-IN" b="1" dirty="0"/>
              <a:t>Optimized Feature Selection – </a:t>
            </a:r>
            <a:r>
              <a:rPr lang="en-IN" i="0" dirty="0"/>
              <a:t>for accurate price predictions.</a:t>
            </a:r>
          </a:p>
          <a:p>
            <a:pPr lvl="1"/>
            <a:r>
              <a:rPr lang="en-IN" b="1" dirty="0"/>
              <a:t>Improve Updates and Accuracy</a:t>
            </a:r>
          </a:p>
          <a:p>
            <a:pPr lvl="1"/>
            <a:r>
              <a:rPr lang="en-IN" b="1" dirty="0"/>
              <a:t>Improving Model Performance –</a:t>
            </a:r>
            <a:r>
              <a:rPr lang="en-IN" i="0" dirty="0"/>
              <a:t> for better handling of volatile price fluctuations. </a:t>
            </a:r>
          </a:p>
          <a:p>
            <a:pPr lvl="1"/>
            <a:r>
              <a:rPr lang="en-IN" b="1" dirty="0"/>
              <a:t>User-Friendly Interface –</a:t>
            </a:r>
            <a:r>
              <a:rPr lang="en-IN" i="0" dirty="0"/>
              <a:t>for easy accessibility</a:t>
            </a:r>
          </a:p>
          <a:p>
            <a:r>
              <a:rPr lang="en-IN" dirty="0"/>
              <a:t>We want our solution to provide accurate, real-time, and secure price forecasts, enabling better decision-making and reducing risks in agriculture markets.</a:t>
            </a:r>
          </a:p>
        </p:txBody>
      </p:sp>
    </p:spTree>
    <p:extLst>
      <p:ext uri="{BB962C8B-B14F-4D97-AF65-F5344CB8AC3E}">
        <p14:creationId xmlns:p14="http://schemas.microsoft.com/office/powerpoint/2010/main" val="131388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512D7-8359-AED3-5D20-F8351081C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43F879-40FE-7D84-9531-C94324650D26}"/>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FD1D89E6-C917-8E5F-3D47-D983A28DDA31}"/>
              </a:ext>
            </a:extLst>
          </p:cNvPr>
          <p:cNvSpPr>
            <a:spLocks noGrp="1"/>
          </p:cNvSpPr>
          <p:nvPr>
            <p:ph idx="1"/>
          </p:nvPr>
        </p:nvSpPr>
        <p:spPr/>
        <p:txBody>
          <a:bodyPr>
            <a:normAutofit/>
          </a:bodyPr>
          <a:lstStyle/>
          <a:p>
            <a:r>
              <a:rPr lang="en-IN" dirty="0"/>
              <a:t>For </a:t>
            </a:r>
            <a:r>
              <a:rPr lang="en-IN" b="1" i="1" dirty="0"/>
              <a:t>Enhanced Data Quality, </a:t>
            </a:r>
            <a:r>
              <a:rPr lang="en-IN" dirty="0"/>
              <a:t>we are adding multiple data sets from the public domain to compare and predict prices for multiple crops. This can be scaled up to include 100s of data sets.</a:t>
            </a:r>
          </a:p>
          <a:p>
            <a:r>
              <a:rPr lang="en-IN" dirty="0"/>
              <a:t>For </a:t>
            </a:r>
            <a:r>
              <a:rPr lang="en-IN" b="1" i="1" dirty="0"/>
              <a:t>Accurate Price Predictions, </a:t>
            </a:r>
            <a:r>
              <a:rPr lang="en-IN" dirty="0"/>
              <a:t>we have selected </a:t>
            </a:r>
            <a:r>
              <a:rPr lang="en-IN" b="1" i="1" dirty="0" err="1"/>
              <a:t>XGBoost</a:t>
            </a:r>
            <a:r>
              <a:rPr lang="en-IN" b="1" i="1" dirty="0"/>
              <a:t>, </a:t>
            </a:r>
            <a:r>
              <a:rPr lang="en-IN" dirty="0"/>
              <a:t>which is a gradient boosting model and algorithm that </a:t>
            </a:r>
            <a:r>
              <a:rPr lang="en-IN" i="0" dirty="0"/>
              <a:t>enhances prediction accuracy by learning from past errors.</a:t>
            </a:r>
          </a:p>
          <a:p>
            <a:r>
              <a:rPr lang="en-IN" dirty="0"/>
              <a:t>For </a:t>
            </a:r>
            <a:r>
              <a:rPr lang="en-IN" b="1" i="1" dirty="0"/>
              <a:t>User-Friendly Interface, </a:t>
            </a:r>
            <a:r>
              <a:rPr lang="en-IN" dirty="0"/>
              <a:t>we have opted to keep the front end and back end as simple and straightforward as possible. We tried to do complex architecture but we instead opted to make a monolithic architecture we </a:t>
            </a:r>
            <a:r>
              <a:rPr lang="en-IN" b="1" i="1" dirty="0"/>
              <a:t>HTML, JavaScript, CSS </a:t>
            </a:r>
            <a:r>
              <a:rPr lang="en-IN" dirty="0"/>
              <a:t>for Front End and </a:t>
            </a:r>
            <a:r>
              <a:rPr lang="en-IN" b="1" i="1" dirty="0"/>
              <a:t>Python, Flask </a:t>
            </a:r>
            <a:r>
              <a:rPr lang="en-IN" dirty="0"/>
              <a:t>and related libraries like Pandas, NumPy and Matplotlib for the Back End.</a:t>
            </a:r>
          </a:p>
        </p:txBody>
      </p:sp>
    </p:spTree>
    <p:extLst>
      <p:ext uri="{BB962C8B-B14F-4D97-AF65-F5344CB8AC3E}">
        <p14:creationId xmlns:p14="http://schemas.microsoft.com/office/powerpoint/2010/main" val="3132837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A230-0888-642C-19C3-D34FC525E359}"/>
              </a:ext>
            </a:extLst>
          </p:cNvPr>
          <p:cNvSpPr>
            <a:spLocks noGrp="1"/>
          </p:cNvSpPr>
          <p:nvPr>
            <p:ph type="title"/>
          </p:nvPr>
        </p:nvSpPr>
        <p:spPr/>
        <p:txBody>
          <a:bodyPr/>
          <a:lstStyle/>
          <a:p>
            <a:r>
              <a:rPr lang="en-IN" dirty="0"/>
              <a:t>ABSTRACT</a:t>
            </a:r>
          </a:p>
        </p:txBody>
      </p:sp>
      <p:sp>
        <p:nvSpPr>
          <p:cNvPr id="3" name="Text Placeholder 2">
            <a:extLst>
              <a:ext uri="{FF2B5EF4-FFF2-40B4-BE49-F238E27FC236}">
                <a16:creationId xmlns:a16="http://schemas.microsoft.com/office/drawing/2014/main" id="{836AC50E-8BB8-56CB-3AB8-56A77A368ACC}"/>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461747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CC0ED-7309-C4EB-1148-71D59BE8F4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073EB0-7909-91F7-24C4-E2FDAC976665}"/>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F36CABAF-9EA4-97E0-8774-28F2047E9669}"/>
              </a:ext>
            </a:extLst>
          </p:cNvPr>
          <p:cNvSpPr>
            <a:spLocks noGrp="1"/>
          </p:cNvSpPr>
          <p:nvPr>
            <p:ph idx="1"/>
          </p:nvPr>
        </p:nvSpPr>
        <p:spPr/>
        <p:txBody>
          <a:bodyPr>
            <a:normAutofit/>
          </a:bodyPr>
          <a:lstStyle/>
          <a:p>
            <a:r>
              <a:rPr lang="en-IN" dirty="0"/>
              <a:t>The Database is locally hosted using CSV Files and Datasets, and the Graphs generated are also stored locally on the system.</a:t>
            </a:r>
          </a:p>
          <a:p>
            <a:r>
              <a:rPr lang="en-IN" dirty="0"/>
              <a:t>For Data Visualization, we are using </a:t>
            </a:r>
            <a:r>
              <a:rPr lang="en-IN" b="1" i="1" dirty="0"/>
              <a:t>Plotly.js, Matplotlib </a:t>
            </a:r>
            <a:r>
              <a:rPr lang="en-IN" dirty="0"/>
              <a:t>and </a:t>
            </a:r>
            <a:r>
              <a:rPr lang="en-IN" b="1" i="1" dirty="0"/>
              <a:t>Pandas </a:t>
            </a:r>
            <a:r>
              <a:rPr lang="en-IN" dirty="0"/>
              <a:t>to create Reactive Graphs.</a:t>
            </a:r>
          </a:p>
          <a:p>
            <a:r>
              <a:rPr lang="en-IN" dirty="0"/>
              <a:t>Using OpenAI GPT via API Integration, we have added a Chatbot for easier access to questions and answers if the graph is not sufficient.</a:t>
            </a:r>
          </a:p>
          <a:p>
            <a:r>
              <a:rPr lang="en-IN" dirty="0"/>
              <a:t>We have also added a functionality to Recommend Crops based on the month entered by the user for maximum profit.</a:t>
            </a:r>
          </a:p>
          <a:p>
            <a:r>
              <a:rPr lang="en-IN" dirty="0"/>
              <a:t>The entire system is hosted locally, so minimal network connections and internet is needed. The model and system can be used offline on PCs.</a:t>
            </a:r>
          </a:p>
        </p:txBody>
      </p:sp>
    </p:spTree>
    <p:extLst>
      <p:ext uri="{BB962C8B-B14F-4D97-AF65-F5344CB8AC3E}">
        <p14:creationId xmlns:p14="http://schemas.microsoft.com/office/powerpoint/2010/main" val="542976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B74E4-32C3-1724-D0FD-F561349C89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60845F-6EC8-CF86-0E3C-1AF5FD57FEBA}"/>
              </a:ext>
            </a:extLst>
          </p:cNvPr>
          <p:cNvSpPr>
            <a:spLocks noGrp="1"/>
          </p:cNvSpPr>
          <p:nvPr>
            <p:ph type="title"/>
          </p:nvPr>
        </p:nvSpPr>
        <p:spPr/>
        <p:txBody>
          <a:bodyPr/>
          <a:lstStyle/>
          <a:p>
            <a:r>
              <a:rPr lang="en-IN" dirty="0"/>
              <a:t>Screenshots</a:t>
            </a:r>
            <a:br>
              <a:rPr lang="en-IN" dirty="0"/>
            </a:br>
            <a:r>
              <a:rPr lang="en-IN" dirty="0"/>
              <a:t>Command Prompt to Start the Model</a:t>
            </a:r>
          </a:p>
        </p:txBody>
      </p:sp>
      <p:pic>
        <p:nvPicPr>
          <p:cNvPr id="5" name="Content Placeholder 4" descr="A screenshot of a computer&#10;&#10;AI-generated content may be incorrect.">
            <a:extLst>
              <a:ext uri="{FF2B5EF4-FFF2-40B4-BE49-F238E27FC236}">
                <a16:creationId xmlns:a16="http://schemas.microsoft.com/office/drawing/2014/main" id="{E8D22881-1C9C-C75B-4E0C-5E0CBD63C0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7578" y="2286000"/>
            <a:ext cx="8489244" cy="3581400"/>
          </a:xfrm>
        </p:spPr>
      </p:pic>
    </p:spTree>
    <p:extLst>
      <p:ext uri="{BB962C8B-B14F-4D97-AF65-F5344CB8AC3E}">
        <p14:creationId xmlns:p14="http://schemas.microsoft.com/office/powerpoint/2010/main" val="1691820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B4576-80F4-CCF7-CB7E-0B76E2B3C7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B8861-8622-1E21-D363-B12571AF0303}"/>
              </a:ext>
            </a:extLst>
          </p:cNvPr>
          <p:cNvSpPr>
            <a:spLocks noGrp="1"/>
          </p:cNvSpPr>
          <p:nvPr>
            <p:ph type="title"/>
          </p:nvPr>
        </p:nvSpPr>
        <p:spPr/>
        <p:txBody>
          <a:bodyPr/>
          <a:lstStyle/>
          <a:p>
            <a:r>
              <a:rPr lang="en-IN" dirty="0"/>
              <a:t>Screenshots</a:t>
            </a:r>
            <a:br>
              <a:rPr lang="en-IN" dirty="0"/>
            </a:br>
            <a:r>
              <a:rPr lang="en-IN" dirty="0"/>
              <a:t>Login Page</a:t>
            </a:r>
          </a:p>
        </p:txBody>
      </p:sp>
      <p:pic>
        <p:nvPicPr>
          <p:cNvPr id="7" name="Content Placeholder 6" descr="A screenshot of a computer&#10;&#10;AI-generated content may be incorrect.">
            <a:extLst>
              <a:ext uri="{FF2B5EF4-FFF2-40B4-BE49-F238E27FC236}">
                <a16:creationId xmlns:a16="http://schemas.microsoft.com/office/drawing/2014/main" id="{D5173F51-52FF-21C2-2195-642752A4C0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4306" y="2286000"/>
            <a:ext cx="6375788" cy="3581400"/>
          </a:xfrm>
        </p:spPr>
      </p:pic>
    </p:spTree>
    <p:extLst>
      <p:ext uri="{BB962C8B-B14F-4D97-AF65-F5344CB8AC3E}">
        <p14:creationId xmlns:p14="http://schemas.microsoft.com/office/powerpoint/2010/main" val="1619781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C36C3-DA09-5037-A36F-6EE507A3D1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0121C4-5915-0C44-7952-3C4C3B130CE0}"/>
              </a:ext>
            </a:extLst>
          </p:cNvPr>
          <p:cNvSpPr>
            <a:spLocks noGrp="1"/>
          </p:cNvSpPr>
          <p:nvPr>
            <p:ph type="title"/>
          </p:nvPr>
        </p:nvSpPr>
        <p:spPr/>
        <p:txBody>
          <a:bodyPr/>
          <a:lstStyle/>
          <a:p>
            <a:r>
              <a:rPr lang="en-IN" dirty="0"/>
              <a:t>Screenshots</a:t>
            </a:r>
            <a:br>
              <a:rPr lang="en-IN" dirty="0"/>
            </a:br>
            <a:r>
              <a:rPr lang="en-IN" dirty="0"/>
              <a:t>Admin Home Page</a:t>
            </a:r>
          </a:p>
        </p:txBody>
      </p:sp>
      <p:pic>
        <p:nvPicPr>
          <p:cNvPr id="6" name="Content Placeholder 5" descr="A screenshot of a computer&#10;&#10;AI-generated content may be incorrect.">
            <a:extLst>
              <a:ext uri="{FF2B5EF4-FFF2-40B4-BE49-F238E27FC236}">
                <a16:creationId xmlns:a16="http://schemas.microsoft.com/office/drawing/2014/main" id="{EFA8A55C-F67E-1FC9-8D75-27DD93C40A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4306" y="2286000"/>
            <a:ext cx="6375788" cy="3581400"/>
          </a:xfrm>
        </p:spPr>
      </p:pic>
    </p:spTree>
    <p:extLst>
      <p:ext uri="{BB962C8B-B14F-4D97-AF65-F5344CB8AC3E}">
        <p14:creationId xmlns:p14="http://schemas.microsoft.com/office/powerpoint/2010/main" val="2379923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A43E4-9AC5-FE06-8D0E-EDF3AA4F25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33384-E258-ABF3-AD8E-17A2EACEECE5}"/>
              </a:ext>
            </a:extLst>
          </p:cNvPr>
          <p:cNvSpPr>
            <a:spLocks noGrp="1"/>
          </p:cNvSpPr>
          <p:nvPr>
            <p:ph type="title"/>
          </p:nvPr>
        </p:nvSpPr>
        <p:spPr/>
        <p:txBody>
          <a:bodyPr/>
          <a:lstStyle/>
          <a:p>
            <a:r>
              <a:rPr lang="en-IN" dirty="0"/>
              <a:t>Screenshots</a:t>
            </a:r>
            <a:br>
              <a:rPr lang="en-IN" dirty="0"/>
            </a:br>
            <a:r>
              <a:rPr lang="en-IN" dirty="0"/>
              <a:t>Admin Profile Page</a:t>
            </a:r>
          </a:p>
        </p:txBody>
      </p:sp>
      <p:pic>
        <p:nvPicPr>
          <p:cNvPr id="6" name="Content Placeholder 5">
            <a:extLst>
              <a:ext uri="{FF2B5EF4-FFF2-40B4-BE49-F238E27FC236}">
                <a16:creationId xmlns:a16="http://schemas.microsoft.com/office/drawing/2014/main" id="{D3C3C6C3-1CEE-AA95-9601-E00979813D6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984306" y="2286000"/>
            <a:ext cx="6375788" cy="3581400"/>
          </a:xfrm>
        </p:spPr>
      </p:pic>
    </p:spTree>
    <p:extLst>
      <p:ext uri="{BB962C8B-B14F-4D97-AF65-F5344CB8AC3E}">
        <p14:creationId xmlns:p14="http://schemas.microsoft.com/office/powerpoint/2010/main" val="2769159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78BDA-50E1-D630-217B-FFE9C3EA6F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37707C-CB7F-1279-BAB8-8135C10A618C}"/>
              </a:ext>
            </a:extLst>
          </p:cNvPr>
          <p:cNvSpPr>
            <a:spLocks noGrp="1"/>
          </p:cNvSpPr>
          <p:nvPr>
            <p:ph type="title"/>
          </p:nvPr>
        </p:nvSpPr>
        <p:spPr/>
        <p:txBody>
          <a:bodyPr/>
          <a:lstStyle/>
          <a:p>
            <a:r>
              <a:rPr lang="en-IN" dirty="0"/>
              <a:t>Screenshots</a:t>
            </a:r>
            <a:br>
              <a:rPr lang="en-IN" dirty="0"/>
            </a:br>
            <a:r>
              <a:rPr lang="en-IN" dirty="0"/>
              <a:t>User Home Page</a:t>
            </a:r>
          </a:p>
        </p:txBody>
      </p:sp>
      <p:pic>
        <p:nvPicPr>
          <p:cNvPr id="6" name="Content Placeholder 5">
            <a:extLst>
              <a:ext uri="{FF2B5EF4-FFF2-40B4-BE49-F238E27FC236}">
                <a16:creationId xmlns:a16="http://schemas.microsoft.com/office/drawing/2014/main" id="{6C239828-F1D1-6A94-BFAD-E27763AB73C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984306" y="2286000"/>
            <a:ext cx="6375788" cy="3581400"/>
          </a:xfrm>
        </p:spPr>
      </p:pic>
    </p:spTree>
    <p:extLst>
      <p:ext uri="{BB962C8B-B14F-4D97-AF65-F5344CB8AC3E}">
        <p14:creationId xmlns:p14="http://schemas.microsoft.com/office/powerpoint/2010/main" val="2006658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6C96D-8B0E-855F-9100-012084F389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1356D2-6083-3663-BAAB-0DAF3A840928}"/>
              </a:ext>
            </a:extLst>
          </p:cNvPr>
          <p:cNvSpPr>
            <a:spLocks noGrp="1"/>
          </p:cNvSpPr>
          <p:nvPr>
            <p:ph type="title"/>
          </p:nvPr>
        </p:nvSpPr>
        <p:spPr/>
        <p:txBody>
          <a:bodyPr/>
          <a:lstStyle/>
          <a:p>
            <a:r>
              <a:rPr lang="en-IN" dirty="0"/>
              <a:t>Screenshots</a:t>
            </a:r>
            <a:br>
              <a:rPr lang="en-IN" dirty="0"/>
            </a:br>
            <a:r>
              <a:rPr lang="en-IN" dirty="0"/>
              <a:t>User Profile Page</a:t>
            </a:r>
          </a:p>
        </p:txBody>
      </p:sp>
      <p:pic>
        <p:nvPicPr>
          <p:cNvPr id="6" name="Content Placeholder 5">
            <a:extLst>
              <a:ext uri="{FF2B5EF4-FFF2-40B4-BE49-F238E27FC236}">
                <a16:creationId xmlns:a16="http://schemas.microsoft.com/office/drawing/2014/main" id="{D0A12D89-B468-E1A2-2F43-9FF11BBED3C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984306" y="2286000"/>
            <a:ext cx="6375788" cy="3581400"/>
          </a:xfrm>
        </p:spPr>
      </p:pic>
    </p:spTree>
    <p:extLst>
      <p:ext uri="{BB962C8B-B14F-4D97-AF65-F5344CB8AC3E}">
        <p14:creationId xmlns:p14="http://schemas.microsoft.com/office/powerpoint/2010/main" val="2697151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580B9-2FC1-8F2C-1DB0-4DAE45C678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0D385E-06D7-A83A-2034-B59F7D77640C}"/>
              </a:ext>
            </a:extLst>
          </p:cNvPr>
          <p:cNvSpPr>
            <a:spLocks noGrp="1"/>
          </p:cNvSpPr>
          <p:nvPr>
            <p:ph type="title"/>
          </p:nvPr>
        </p:nvSpPr>
        <p:spPr/>
        <p:txBody>
          <a:bodyPr/>
          <a:lstStyle/>
          <a:p>
            <a:r>
              <a:rPr lang="en-IN" dirty="0"/>
              <a:t>Screenshots</a:t>
            </a:r>
            <a:br>
              <a:rPr lang="en-IN" dirty="0"/>
            </a:br>
            <a:r>
              <a:rPr lang="en-IN" dirty="0"/>
              <a:t>User Prediction Tool Page with Chatbot</a:t>
            </a:r>
          </a:p>
        </p:txBody>
      </p:sp>
      <p:pic>
        <p:nvPicPr>
          <p:cNvPr id="6" name="Content Placeholder 5">
            <a:extLst>
              <a:ext uri="{FF2B5EF4-FFF2-40B4-BE49-F238E27FC236}">
                <a16:creationId xmlns:a16="http://schemas.microsoft.com/office/drawing/2014/main" id="{4DC46C21-5914-0F90-BF8D-815554DF81D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984306" y="2286000"/>
            <a:ext cx="6375788" cy="3581400"/>
          </a:xfrm>
        </p:spPr>
      </p:pic>
    </p:spTree>
    <p:extLst>
      <p:ext uri="{BB962C8B-B14F-4D97-AF65-F5344CB8AC3E}">
        <p14:creationId xmlns:p14="http://schemas.microsoft.com/office/powerpoint/2010/main" val="2758531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AB060-C943-281C-9851-F471ABA26B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5142A4-8AF2-F4A3-AD82-ED68A2ED9A5E}"/>
              </a:ext>
            </a:extLst>
          </p:cNvPr>
          <p:cNvSpPr>
            <a:spLocks noGrp="1"/>
          </p:cNvSpPr>
          <p:nvPr>
            <p:ph type="title"/>
          </p:nvPr>
        </p:nvSpPr>
        <p:spPr/>
        <p:txBody>
          <a:bodyPr/>
          <a:lstStyle/>
          <a:p>
            <a:r>
              <a:rPr lang="en-IN" dirty="0"/>
              <a:t>Screenshots</a:t>
            </a:r>
            <a:br>
              <a:rPr lang="en-IN" dirty="0"/>
            </a:br>
            <a:r>
              <a:rPr lang="en-IN" dirty="0"/>
              <a:t>Price Prediction with Reactive Graph</a:t>
            </a:r>
          </a:p>
        </p:txBody>
      </p:sp>
      <p:pic>
        <p:nvPicPr>
          <p:cNvPr id="6" name="Content Placeholder 5">
            <a:extLst>
              <a:ext uri="{FF2B5EF4-FFF2-40B4-BE49-F238E27FC236}">
                <a16:creationId xmlns:a16="http://schemas.microsoft.com/office/drawing/2014/main" id="{EDD8226A-CB75-84C3-4430-258EF34DFEB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984306" y="2286000"/>
            <a:ext cx="6375788" cy="3581400"/>
          </a:xfrm>
        </p:spPr>
      </p:pic>
    </p:spTree>
    <p:extLst>
      <p:ext uri="{BB962C8B-B14F-4D97-AF65-F5344CB8AC3E}">
        <p14:creationId xmlns:p14="http://schemas.microsoft.com/office/powerpoint/2010/main" val="290191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35A3D-9BED-8D7F-BBB2-4AD909C64E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AAD9EF-F4EB-50F5-2AF0-B1CFE574CAE2}"/>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FDC24E1C-46B4-6CD5-9B21-9F83CB8F69A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541718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B6333-1D18-461D-8858-B3A2A2FDD38B}"/>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E96F9162-C058-12CA-AE0C-501D9F245F09}"/>
              </a:ext>
            </a:extLst>
          </p:cNvPr>
          <p:cNvSpPr>
            <a:spLocks noGrp="1"/>
          </p:cNvSpPr>
          <p:nvPr>
            <p:ph idx="1"/>
          </p:nvPr>
        </p:nvSpPr>
        <p:spPr/>
        <p:txBody>
          <a:bodyPr>
            <a:normAutofit lnSpcReduction="10000"/>
          </a:bodyPr>
          <a:lstStyle/>
          <a:p>
            <a:r>
              <a:rPr lang="en-IN" dirty="0"/>
              <a:t>This project, part of our 6th Semester Course (21CSP302L), focuses on developing an AI/ML-based Agriproducts Price Predictor to help farmers, traders, and policymakers make informed decisions.</a:t>
            </a:r>
          </a:p>
          <a:p>
            <a:r>
              <a:rPr lang="en-IN" dirty="0"/>
              <a:t>By trying to leverage machine learning models like Random Forest, LSTM, and Gradient Boosting, we aim to forecast agricultural commodity prices based on historical data, weather conditions, supply chain factors, and demand trends. </a:t>
            </a:r>
          </a:p>
          <a:p>
            <a:r>
              <a:rPr lang="en-IN" dirty="0"/>
              <a:t>The system will be built using Python for backend processing and HTML for the frontend, ensuring computational efficiency and user accessibility. </a:t>
            </a:r>
          </a:p>
          <a:p>
            <a:r>
              <a:rPr lang="en-IN" dirty="0"/>
              <a:t>We will evaluate model accuracy, efficiency, and real-world applicability while conducting a case study on agricultural markets, specifically </a:t>
            </a:r>
            <a:r>
              <a:rPr lang="en-IN" dirty="0" err="1"/>
              <a:t>analyzing</a:t>
            </a:r>
            <a:r>
              <a:rPr lang="en-IN" dirty="0"/>
              <a:t> the impact of climate and seasonal demand fluctuations on pricing.</a:t>
            </a:r>
          </a:p>
        </p:txBody>
      </p:sp>
    </p:spTree>
    <p:extLst>
      <p:ext uri="{BB962C8B-B14F-4D97-AF65-F5344CB8AC3E}">
        <p14:creationId xmlns:p14="http://schemas.microsoft.com/office/powerpoint/2010/main" val="6581806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A8FB9-1589-55C2-B994-8413238AC877}"/>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AA2AAA02-C6FF-1D90-F9A0-D936C200C4A5}"/>
              </a:ext>
            </a:extLst>
          </p:cNvPr>
          <p:cNvSpPr>
            <a:spLocks noGrp="1"/>
          </p:cNvSpPr>
          <p:nvPr>
            <p:ph idx="1"/>
          </p:nvPr>
        </p:nvSpPr>
        <p:spPr/>
        <p:txBody>
          <a:bodyPr/>
          <a:lstStyle/>
          <a:p>
            <a:r>
              <a:rPr lang="en-IN" dirty="0"/>
              <a:t>Our AI/ML-based </a:t>
            </a:r>
            <a:r>
              <a:rPr lang="en-IN" dirty="0" err="1"/>
              <a:t>Agroproducts</a:t>
            </a:r>
            <a:r>
              <a:rPr lang="en-IN" dirty="0"/>
              <a:t> Price Predictor aims to provide </a:t>
            </a:r>
            <a:r>
              <a:rPr lang="en-IN" b="1" dirty="0"/>
              <a:t>accurate, real-time price forecasts</a:t>
            </a:r>
            <a:r>
              <a:rPr lang="en-IN" dirty="0"/>
              <a:t> to help </a:t>
            </a:r>
            <a:r>
              <a:rPr lang="en-IN" b="1" dirty="0"/>
              <a:t>farmers, traders, and policymakers</a:t>
            </a:r>
            <a:r>
              <a:rPr lang="en-IN" dirty="0"/>
              <a:t> make informed decisions. </a:t>
            </a:r>
          </a:p>
          <a:p>
            <a:endParaRPr lang="en-IN" dirty="0"/>
          </a:p>
          <a:p>
            <a:r>
              <a:rPr lang="en-IN" dirty="0"/>
              <a:t>By addressing the </a:t>
            </a:r>
            <a:r>
              <a:rPr lang="en-IN" b="1" dirty="0"/>
              <a:t>challenges of existing models</a:t>
            </a:r>
            <a:r>
              <a:rPr lang="en-IN" dirty="0"/>
              <a:t>, we are integrating </a:t>
            </a:r>
            <a:r>
              <a:rPr lang="en-IN" b="1" dirty="0"/>
              <a:t>ML techniques, real-time data sources, and a user-friendly interface</a:t>
            </a:r>
            <a:r>
              <a:rPr lang="en-IN" dirty="0"/>
              <a:t> to improve prediction accuracy, scalability, and accessibility. </a:t>
            </a:r>
          </a:p>
          <a:p>
            <a:endParaRPr lang="en-IN" dirty="0"/>
          </a:p>
          <a:p>
            <a:r>
              <a:rPr lang="en-IN" dirty="0"/>
              <a:t>This project has the potential to </a:t>
            </a:r>
            <a:r>
              <a:rPr lang="en-IN" b="1" dirty="0"/>
              <a:t>enhance market transparency, reduce risks, and support sustainable agriculture</a:t>
            </a:r>
            <a:r>
              <a:rPr lang="en-IN" dirty="0"/>
              <a:t>, making it a valuable tool for stakeholders in the agricultural sector.</a:t>
            </a:r>
          </a:p>
        </p:txBody>
      </p:sp>
    </p:spTree>
    <p:extLst>
      <p:ext uri="{BB962C8B-B14F-4D97-AF65-F5344CB8AC3E}">
        <p14:creationId xmlns:p14="http://schemas.microsoft.com/office/powerpoint/2010/main" val="60718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4ABFF-0451-E0BD-D1E4-BE47304CFD59}"/>
              </a:ext>
            </a:extLst>
          </p:cNvPr>
          <p:cNvSpPr>
            <a:spLocks noGrp="1"/>
          </p:cNvSpPr>
          <p:nvPr>
            <p:ph type="title"/>
          </p:nvPr>
        </p:nvSpPr>
        <p:spPr/>
        <p:txBody>
          <a:bodyPr/>
          <a:lstStyle/>
          <a:p>
            <a:r>
              <a:rPr lang="en-IN" dirty="0"/>
              <a:t>THANK YOU!</a:t>
            </a:r>
          </a:p>
        </p:txBody>
      </p:sp>
      <p:sp>
        <p:nvSpPr>
          <p:cNvPr id="3" name="Text Placeholder 2">
            <a:extLst>
              <a:ext uri="{FF2B5EF4-FFF2-40B4-BE49-F238E27FC236}">
                <a16:creationId xmlns:a16="http://schemas.microsoft.com/office/drawing/2014/main" id="{D46CA1B4-76E7-0373-0ADB-4564F32A2439}"/>
              </a:ext>
            </a:extLst>
          </p:cNvPr>
          <p:cNvSpPr>
            <a:spLocks noGrp="1"/>
          </p:cNvSpPr>
          <p:nvPr>
            <p:ph type="body" idx="1"/>
          </p:nvPr>
        </p:nvSpPr>
        <p:spPr/>
        <p:txBody>
          <a:bodyPr>
            <a:normAutofit/>
          </a:bodyPr>
          <a:lstStyle/>
          <a:p>
            <a:r>
              <a:rPr lang="en-IN" dirty="0"/>
              <a:t>By Anitej Mishra [RA2211029010023]</a:t>
            </a:r>
          </a:p>
          <a:p>
            <a:r>
              <a:rPr lang="en-IN" dirty="0"/>
              <a:t>&amp; Prem Lohia [RA2211029010007]</a:t>
            </a:r>
          </a:p>
        </p:txBody>
      </p:sp>
    </p:spTree>
    <p:extLst>
      <p:ext uri="{BB962C8B-B14F-4D97-AF65-F5344CB8AC3E}">
        <p14:creationId xmlns:p14="http://schemas.microsoft.com/office/powerpoint/2010/main" val="2323286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D03D1-7232-0EDF-8519-D0AED95989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6E06E5-A19E-088D-42DE-75943145C305}"/>
              </a:ext>
            </a:extLst>
          </p:cNvPr>
          <p:cNvSpPr>
            <a:spLocks noGrp="1"/>
          </p:cNvSpPr>
          <p:nvPr>
            <p:ph type="title"/>
          </p:nvPr>
        </p:nvSpPr>
        <p:spPr/>
        <p:txBody>
          <a:bodyPr/>
          <a:lstStyle/>
          <a:p>
            <a:r>
              <a:rPr lang="en-IN" dirty="0"/>
              <a:t>INTRODUCTION</a:t>
            </a:r>
          </a:p>
        </p:txBody>
      </p:sp>
      <p:sp>
        <p:nvSpPr>
          <p:cNvPr id="3" name="Text Placeholder 2">
            <a:extLst>
              <a:ext uri="{FF2B5EF4-FFF2-40B4-BE49-F238E27FC236}">
                <a16:creationId xmlns:a16="http://schemas.microsoft.com/office/drawing/2014/main" id="{37629BB2-BBB6-0E8D-2B5F-24E3F9D9EEE2}"/>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02388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F2199-E2FF-DD9A-E634-D489DDB3D0FE}"/>
              </a:ext>
            </a:extLst>
          </p:cNvPr>
          <p:cNvSpPr>
            <a:spLocks noGrp="1"/>
          </p:cNvSpPr>
          <p:nvPr>
            <p:ph type="title"/>
          </p:nvPr>
        </p:nvSpPr>
        <p:spPr/>
        <p:txBody>
          <a:bodyPr/>
          <a:lstStyle/>
          <a:p>
            <a:r>
              <a:rPr lang="en-IN" dirty="0"/>
              <a:t>Introduction: Project Overview</a:t>
            </a:r>
          </a:p>
        </p:txBody>
      </p:sp>
      <p:sp>
        <p:nvSpPr>
          <p:cNvPr id="3" name="Content Placeholder 2">
            <a:extLst>
              <a:ext uri="{FF2B5EF4-FFF2-40B4-BE49-F238E27FC236}">
                <a16:creationId xmlns:a16="http://schemas.microsoft.com/office/drawing/2014/main" id="{B466CB84-86C1-375A-E220-FC906CAE516B}"/>
              </a:ext>
            </a:extLst>
          </p:cNvPr>
          <p:cNvSpPr>
            <a:spLocks noGrp="1"/>
          </p:cNvSpPr>
          <p:nvPr>
            <p:ph idx="1"/>
          </p:nvPr>
        </p:nvSpPr>
        <p:spPr/>
        <p:txBody>
          <a:bodyPr/>
          <a:lstStyle/>
          <a:p>
            <a:r>
              <a:rPr lang="en-IN" dirty="0"/>
              <a:t>As part of our </a:t>
            </a:r>
            <a:r>
              <a:rPr lang="en-IN" b="1" dirty="0"/>
              <a:t>6th Semester Project (21CSP302L)</a:t>
            </a:r>
            <a:r>
              <a:rPr lang="en-IN" dirty="0"/>
              <a:t>, we are developing an </a:t>
            </a:r>
            <a:r>
              <a:rPr lang="en-IN" b="1" dirty="0"/>
              <a:t>AI/ML-Based </a:t>
            </a:r>
            <a:r>
              <a:rPr lang="en-IN" b="1" dirty="0" err="1"/>
              <a:t>Agroproducts</a:t>
            </a:r>
            <a:r>
              <a:rPr lang="en-IN" b="1" dirty="0"/>
              <a:t> Price Predictor</a:t>
            </a:r>
            <a:r>
              <a:rPr lang="en-IN" dirty="0"/>
              <a:t> to help farmers, traders, and policymakers make data-driven decisions.</a:t>
            </a:r>
          </a:p>
          <a:p>
            <a:r>
              <a:rPr lang="en-IN" b="1" dirty="0"/>
              <a:t>Agriculture is vital to India</a:t>
            </a:r>
            <a:r>
              <a:rPr lang="en-IN" dirty="0"/>
              <a:t>, but price volatility is a </a:t>
            </a:r>
            <a:r>
              <a:rPr lang="en-IN" b="1" dirty="0"/>
              <a:t>major challenge</a:t>
            </a:r>
            <a:r>
              <a:rPr lang="en-IN" dirty="0"/>
              <a:t>. Traditional methods rely on manual analysis, which can be </a:t>
            </a:r>
            <a:r>
              <a:rPr lang="en-IN" b="1" dirty="0"/>
              <a:t>inaccurate and inefficient</a:t>
            </a:r>
            <a:r>
              <a:rPr lang="en-IN" dirty="0"/>
              <a:t>.</a:t>
            </a:r>
          </a:p>
          <a:p>
            <a:r>
              <a:rPr lang="en-IN" dirty="0"/>
              <a:t>Our project aims to use Machine Learning models like Random Forest, LSTM, and Gradient Boosting to </a:t>
            </a:r>
            <a:r>
              <a:rPr lang="en-IN" b="1" dirty="0"/>
              <a:t>forecast prices</a:t>
            </a:r>
            <a:r>
              <a:rPr lang="en-IN" dirty="0"/>
              <a:t> based on </a:t>
            </a:r>
            <a:r>
              <a:rPr lang="en-IN" b="1" dirty="0"/>
              <a:t>historical data, weather conditions, supply-demand fluctuations,</a:t>
            </a:r>
            <a:r>
              <a:rPr lang="en-IN" dirty="0"/>
              <a:t> and </a:t>
            </a:r>
            <a:r>
              <a:rPr lang="en-IN" b="1" dirty="0"/>
              <a:t>market trends</a:t>
            </a:r>
            <a:r>
              <a:rPr lang="en-IN" dirty="0"/>
              <a:t>.</a:t>
            </a:r>
          </a:p>
        </p:txBody>
      </p:sp>
    </p:spTree>
    <p:extLst>
      <p:ext uri="{BB962C8B-B14F-4D97-AF65-F5344CB8AC3E}">
        <p14:creationId xmlns:p14="http://schemas.microsoft.com/office/powerpoint/2010/main" val="1298535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8EDA7-3407-06E7-404F-5A0A30BA46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8DDB52-6EE6-A84F-F255-2F92CB6EE476}"/>
              </a:ext>
            </a:extLst>
          </p:cNvPr>
          <p:cNvSpPr>
            <a:spLocks noGrp="1"/>
          </p:cNvSpPr>
          <p:nvPr>
            <p:ph type="title"/>
          </p:nvPr>
        </p:nvSpPr>
        <p:spPr>
          <a:xfrm>
            <a:off x="1371600" y="685800"/>
            <a:ext cx="9601200" cy="1485900"/>
          </a:xfrm>
        </p:spPr>
        <p:txBody>
          <a:bodyPr anchor="t">
            <a:normAutofit/>
          </a:bodyPr>
          <a:lstStyle/>
          <a:p>
            <a:r>
              <a:rPr lang="en-IN" dirty="0"/>
              <a:t>Introduction: Key Enhancements and Goals</a:t>
            </a:r>
          </a:p>
        </p:txBody>
      </p:sp>
      <p:sp>
        <p:nvSpPr>
          <p:cNvPr id="3" name="Content Placeholder 2">
            <a:extLst>
              <a:ext uri="{FF2B5EF4-FFF2-40B4-BE49-F238E27FC236}">
                <a16:creationId xmlns:a16="http://schemas.microsoft.com/office/drawing/2014/main" id="{B024F9B9-20F4-E108-B153-CC4C26A4DC46}"/>
              </a:ext>
            </a:extLst>
          </p:cNvPr>
          <p:cNvSpPr>
            <a:spLocks noGrp="1"/>
          </p:cNvSpPr>
          <p:nvPr>
            <p:ph sz="half" idx="1"/>
          </p:nvPr>
        </p:nvSpPr>
        <p:spPr>
          <a:xfrm>
            <a:off x="1371600" y="2285999"/>
            <a:ext cx="4447786" cy="3581401"/>
          </a:xfrm>
        </p:spPr>
        <p:txBody>
          <a:bodyPr>
            <a:normAutofit/>
          </a:bodyPr>
          <a:lstStyle/>
          <a:p>
            <a:r>
              <a:rPr lang="en-IN" sz="1700"/>
              <a:t>Key Enhancements:</a:t>
            </a:r>
          </a:p>
          <a:p>
            <a:pPr lvl="1"/>
            <a:r>
              <a:rPr lang="en-IN" sz="1700" b="1"/>
              <a:t>Improved Prediction Accuracy</a:t>
            </a:r>
          </a:p>
          <a:p>
            <a:pPr lvl="1"/>
            <a:r>
              <a:rPr lang="en-IN" sz="1700" b="1"/>
              <a:t>Integration of Multiple Data Sources</a:t>
            </a:r>
          </a:p>
          <a:p>
            <a:pPr lvl="1"/>
            <a:r>
              <a:rPr lang="en-IN" sz="1700" b="1"/>
              <a:t>User-Friendly Interface</a:t>
            </a:r>
          </a:p>
          <a:p>
            <a:pPr lvl="1"/>
            <a:r>
              <a:rPr lang="en-IN" sz="1700" b="1"/>
              <a:t>Enhanced Security &amp; Data Integrity</a:t>
            </a:r>
          </a:p>
          <a:p>
            <a:pPr lvl="1"/>
            <a:r>
              <a:rPr lang="en-IN" sz="1700" b="1"/>
              <a:t>Scalability &amp; Future Enhancement</a:t>
            </a:r>
            <a:r>
              <a:rPr lang="en-IN" sz="1700"/>
              <a:t>s</a:t>
            </a:r>
          </a:p>
          <a:p>
            <a:r>
              <a:rPr lang="en-IN" sz="1700"/>
              <a:t>Our goal is to make this system </a:t>
            </a:r>
            <a:r>
              <a:rPr lang="en-IN" sz="1700" b="1"/>
              <a:t>accessible</a:t>
            </a:r>
            <a:r>
              <a:rPr lang="en-IN" sz="1700"/>
              <a:t> to all users, including farmers, traders, policymakers, and students for future research.</a:t>
            </a:r>
          </a:p>
        </p:txBody>
      </p:sp>
      <p:pic>
        <p:nvPicPr>
          <p:cNvPr id="2050" name="Picture 2" descr="300+ Farmer Counting Money Stock Photos, Pictures &amp; Royalty-Free Images -  iStock">
            <a:extLst>
              <a:ext uri="{FF2B5EF4-FFF2-40B4-BE49-F238E27FC236}">
                <a16:creationId xmlns:a16="http://schemas.microsoft.com/office/drawing/2014/main" id="{96844316-E8DF-F470-9FCB-A0B56629682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14551" r="2548" b="-4"/>
          <a:stretch/>
        </p:blipFill>
        <p:spPr bwMode="auto">
          <a:xfrm>
            <a:off x="6525403" y="2285999"/>
            <a:ext cx="4447786" cy="3581401"/>
          </a:xfrm>
          <a:prstGeom prst="rect">
            <a:avLst/>
          </a:prstGeom>
          <a:solidFill>
            <a:srgbClr val="FFFFFF"/>
          </a:solidFill>
        </p:spPr>
      </p:pic>
    </p:spTree>
    <p:extLst>
      <p:ext uri="{BB962C8B-B14F-4D97-AF65-F5344CB8AC3E}">
        <p14:creationId xmlns:p14="http://schemas.microsoft.com/office/powerpoint/2010/main" val="3373521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E5A2C-E2BE-6CF0-B685-7670C3E3F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C268D-9C8B-A982-69F6-2984CD00A3E0}"/>
              </a:ext>
            </a:extLst>
          </p:cNvPr>
          <p:cNvSpPr>
            <a:spLocks noGrp="1"/>
          </p:cNvSpPr>
          <p:nvPr>
            <p:ph type="title"/>
          </p:nvPr>
        </p:nvSpPr>
        <p:spPr/>
        <p:txBody>
          <a:bodyPr/>
          <a:lstStyle/>
          <a:p>
            <a:r>
              <a:rPr lang="en-IN" dirty="0"/>
              <a:t>PRODUCT VISION</a:t>
            </a:r>
          </a:p>
        </p:txBody>
      </p:sp>
      <p:sp>
        <p:nvSpPr>
          <p:cNvPr id="3" name="Text Placeholder 2">
            <a:extLst>
              <a:ext uri="{FF2B5EF4-FFF2-40B4-BE49-F238E27FC236}">
                <a16:creationId xmlns:a16="http://schemas.microsoft.com/office/drawing/2014/main" id="{EE50A2EA-7C0B-B6A7-3085-0B6DDB3ED1EF}"/>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316515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B4645-8872-BEC2-84DD-7173CD3BEE88}"/>
              </a:ext>
            </a:extLst>
          </p:cNvPr>
          <p:cNvSpPr>
            <a:spLocks noGrp="1"/>
          </p:cNvSpPr>
          <p:nvPr>
            <p:ph type="title"/>
          </p:nvPr>
        </p:nvSpPr>
        <p:spPr/>
        <p:txBody>
          <a:bodyPr/>
          <a:lstStyle/>
          <a:p>
            <a:r>
              <a:rPr lang="en-IN" dirty="0"/>
              <a:t>Product Vision</a:t>
            </a:r>
          </a:p>
        </p:txBody>
      </p:sp>
      <p:sp>
        <p:nvSpPr>
          <p:cNvPr id="3" name="Content Placeholder 2">
            <a:extLst>
              <a:ext uri="{FF2B5EF4-FFF2-40B4-BE49-F238E27FC236}">
                <a16:creationId xmlns:a16="http://schemas.microsoft.com/office/drawing/2014/main" id="{3F4F6CB8-ED13-4FFE-0C5B-0CF8DC566723}"/>
              </a:ext>
            </a:extLst>
          </p:cNvPr>
          <p:cNvSpPr>
            <a:spLocks noGrp="1"/>
          </p:cNvSpPr>
          <p:nvPr>
            <p:ph idx="1"/>
          </p:nvPr>
        </p:nvSpPr>
        <p:spPr/>
        <p:txBody>
          <a:bodyPr anchor="ctr"/>
          <a:lstStyle/>
          <a:p>
            <a:pPr marL="0" indent="0" algn="ctr">
              <a:buNone/>
            </a:pPr>
            <a:r>
              <a:rPr lang="en-IN" b="1" i="1" dirty="0"/>
              <a:t>“Empowering farmers, traders, and policymakers with AI-driven insights for smarter decision-making, optimized pricing, and sustainable agriculture. Our AI/ML-based </a:t>
            </a:r>
            <a:r>
              <a:rPr lang="en-IN" b="1" i="1" dirty="0" err="1"/>
              <a:t>Agroproducts</a:t>
            </a:r>
            <a:r>
              <a:rPr lang="en-IN" b="1" i="1" dirty="0"/>
              <a:t> Price Predictor aims to ensure data-driven market transparency, helping stakeholders maximize profits, reduce risks, and enhance food security for a resilient and better future.”</a:t>
            </a:r>
          </a:p>
          <a:p>
            <a:pPr marL="0" indent="0" algn="ctr">
              <a:buNone/>
            </a:pPr>
            <a:endParaRPr lang="en-IN" b="1" i="1" dirty="0"/>
          </a:p>
          <a:p>
            <a:r>
              <a:rPr lang="en-IN" dirty="0"/>
              <a:t>In simple words, the vision of this project is to help farmers, traders and policymakers to make better decisions based on the output from our Product, which will help them earn more and make better informed decisions related to Agriculture.</a:t>
            </a:r>
          </a:p>
        </p:txBody>
      </p:sp>
    </p:spTree>
    <p:extLst>
      <p:ext uri="{BB962C8B-B14F-4D97-AF65-F5344CB8AC3E}">
        <p14:creationId xmlns:p14="http://schemas.microsoft.com/office/powerpoint/2010/main" val="2835085891"/>
      </p:ext>
    </p:extLst>
  </p:cSld>
  <p:clrMapOvr>
    <a:masterClrMapping/>
  </p:clrMapOvr>
</p:sld>
</file>

<file path=ppt/theme/theme1.xml><?xml version="1.0" encoding="utf-8"?>
<a:theme xmlns:a="http://schemas.openxmlformats.org/drawingml/2006/main" name="Crop">
  <a:themeElements>
    <a:clrScheme name="Custom 1">
      <a:dk1>
        <a:sysClr val="windowText" lastClr="000000"/>
      </a:dk1>
      <a:lt1>
        <a:sysClr val="window" lastClr="FFFFFF"/>
      </a:lt1>
      <a:dk2>
        <a:srgbClr val="000000"/>
      </a:dk2>
      <a:lt2>
        <a:srgbClr val="FF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ustom 1">
      <a:majorFont>
        <a:latin typeface="Times New Roman"/>
        <a:ea typeface=""/>
        <a:cs typeface=""/>
      </a:majorFont>
      <a:minorFont>
        <a:latin typeface="Times New Roman"/>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93046126-0AB1-4DA9-83DF-D7CDA835C2FF}" vid="{4CA504C7-D57B-4041-A196-9470290161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Crop</Template>
  <TotalTime>159</TotalTime>
  <Words>1510</Words>
  <Application>Microsoft Office PowerPoint</Application>
  <PresentationFormat>Widescreen</PresentationFormat>
  <Paragraphs>125</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Aptos</vt:lpstr>
      <vt:lpstr>Franklin Gothic Book</vt:lpstr>
      <vt:lpstr>Times New Roman</vt:lpstr>
      <vt:lpstr>Crop</vt:lpstr>
      <vt:lpstr>“AGROFRIEND” AGROPRODUCTS PRICE PREDICTOR</vt:lpstr>
      <vt:lpstr>AGENDA AND CONTENTS</vt:lpstr>
      <vt:lpstr>ABSTRACT</vt:lpstr>
      <vt:lpstr>Abstract</vt:lpstr>
      <vt:lpstr>INTRODUCTION</vt:lpstr>
      <vt:lpstr>Introduction: Project Overview</vt:lpstr>
      <vt:lpstr>Introduction: Key Enhancements and Goals</vt:lpstr>
      <vt:lpstr>PRODUCT VISION</vt:lpstr>
      <vt:lpstr>Product Vision</vt:lpstr>
      <vt:lpstr>JUSTIFICATION OF SOCIAL DEVELOPMENT GOALS</vt:lpstr>
      <vt:lpstr>Justification of Social Development Goals</vt:lpstr>
      <vt:lpstr>Justification of Social Development Goals SDG 1: No Poverty</vt:lpstr>
      <vt:lpstr>Justification of Social Development Goals SDG 2: Zero Hunger</vt:lpstr>
      <vt:lpstr>Justification of Social Development Goals Additional SDGs</vt:lpstr>
      <vt:lpstr>DIAGRAMS</vt:lpstr>
      <vt:lpstr>E-R Diagram for Review 1</vt:lpstr>
      <vt:lpstr>Architecture Diagram</vt:lpstr>
      <vt:lpstr>Use Case Diagram</vt:lpstr>
      <vt:lpstr>Class Diagram</vt:lpstr>
      <vt:lpstr>Sequence Diagram</vt:lpstr>
      <vt:lpstr>E-R Diagram for Review 2</vt:lpstr>
      <vt:lpstr>Microsoft Planner</vt:lpstr>
      <vt:lpstr>EXISTING MODELS, CHALLENGES AND LIMITATIONS</vt:lpstr>
      <vt:lpstr>Existing Models</vt:lpstr>
      <vt:lpstr>Challenges and Limitations</vt:lpstr>
      <vt:lpstr>Challenges and Limitations</vt:lpstr>
      <vt:lpstr>OUR SOLUTION</vt:lpstr>
      <vt:lpstr>Solution</vt:lpstr>
      <vt:lpstr>Solution</vt:lpstr>
      <vt:lpstr>Solution</vt:lpstr>
      <vt:lpstr>Screenshots Command Prompt to Start the Model</vt:lpstr>
      <vt:lpstr>Screenshots Login Page</vt:lpstr>
      <vt:lpstr>Screenshots Admin Home Page</vt:lpstr>
      <vt:lpstr>Screenshots Admin Profile Page</vt:lpstr>
      <vt:lpstr>Screenshots User Home Page</vt:lpstr>
      <vt:lpstr>Screenshots User Profile Page</vt:lpstr>
      <vt:lpstr>Screenshots User Prediction Tool Page with Chatbot</vt:lpstr>
      <vt:lpstr>Screenshots Price Prediction with Reactive Graph</vt:lpstr>
      <vt:lpstr>CONCLUSION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Anitej Mishra</dc:creator>
  <cp:lastModifiedBy>Anitej Mishra</cp:lastModifiedBy>
  <cp:revision>1</cp:revision>
  <dcterms:created xsi:type="dcterms:W3CDTF">2025-02-21T19:28:00Z</dcterms:created>
  <dcterms:modified xsi:type="dcterms:W3CDTF">2025-04-14T18:58:20Z</dcterms:modified>
</cp:coreProperties>
</file>